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B3"/>
    <a:srgbClr val="F490C2"/>
    <a:srgbClr val="C096A3"/>
    <a:srgbClr val="FB9BA9"/>
    <a:srgbClr val="FFCCCC"/>
    <a:srgbClr val="D0D0C8"/>
    <a:srgbClr val="D8CFC8"/>
    <a:srgbClr val="E68688"/>
    <a:srgbClr val="8D0E25"/>
    <a:srgbClr val="FF0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A472B-E7CE-4D7A-A4C5-E2AA6D33E69F}" v="524" dt="2022-03-16T02:20:57.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102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ra Johnson" userId="0bc85313-1c51-4bdf-a01e-f06d580240e2" providerId="ADAL" clId="{319A472B-E7CE-4D7A-A4C5-E2AA6D33E69F}"/>
    <pc:docChg chg="undo redo custSel delSld modSld modMainMaster">
      <pc:chgData name="Keira Johnson" userId="0bc85313-1c51-4bdf-a01e-f06d580240e2" providerId="ADAL" clId="{319A472B-E7CE-4D7A-A4C5-E2AA6D33E69F}" dt="2022-03-16T02:22:07.226" v="924" actId="47"/>
      <pc:docMkLst>
        <pc:docMk/>
      </pc:docMkLst>
      <pc:sldChg chg="del modNotes">
        <pc:chgData name="Keira Johnson" userId="0bc85313-1c51-4bdf-a01e-f06d580240e2" providerId="ADAL" clId="{319A472B-E7CE-4D7A-A4C5-E2AA6D33E69F}" dt="2022-03-16T02:22:07.226" v="924" actId="47"/>
        <pc:sldMkLst>
          <pc:docMk/>
          <pc:sldMk cId="0" sldId="256"/>
        </pc:sldMkLst>
      </pc:sldChg>
      <pc:sldChg chg="addSp delSp modSp setBg modNotes">
        <pc:chgData name="Keira Johnson" userId="0bc85313-1c51-4bdf-a01e-f06d580240e2" providerId="ADAL" clId="{319A472B-E7CE-4D7A-A4C5-E2AA6D33E69F}" dt="2022-03-13T19:14:41.734" v="372"/>
        <pc:sldMkLst>
          <pc:docMk/>
          <pc:sldMk cId="0" sldId="257"/>
        </pc:sldMkLst>
        <pc:picChg chg="add del mod">
          <ac:chgData name="Keira Johnson" userId="0bc85313-1c51-4bdf-a01e-f06d580240e2" providerId="ADAL" clId="{319A472B-E7CE-4D7A-A4C5-E2AA6D33E69F}" dt="2022-03-13T18:56:17.618" v="11" actId="478"/>
          <ac:picMkLst>
            <pc:docMk/>
            <pc:sldMk cId="0" sldId="257"/>
            <ac:picMk id="1026" creationId="{49CFCD7F-47E5-40C6-A9AC-4C07A22936FE}"/>
          </ac:picMkLst>
        </pc:picChg>
        <pc:picChg chg="add del">
          <ac:chgData name="Keira Johnson" userId="0bc85313-1c51-4bdf-a01e-f06d580240e2" providerId="ADAL" clId="{319A472B-E7CE-4D7A-A4C5-E2AA6D33E69F}" dt="2022-03-13T18:56:17.618" v="11" actId="478"/>
          <ac:picMkLst>
            <pc:docMk/>
            <pc:sldMk cId="0" sldId="257"/>
            <ac:picMk id="1028" creationId="{95C1AC00-8238-4D36-9263-89EBE985EE11}"/>
          </ac:picMkLst>
        </pc:picChg>
        <pc:picChg chg="add mod">
          <ac:chgData name="Keira Johnson" userId="0bc85313-1c51-4bdf-a01e-f06d580240e2" providerId="ADAL" clId="{319A472B-E7CE-4D7A-A4C5-E2AA6D33E69F}" dt="2022-03-13T19:10:41.639" v="115" actId="1076"/>
          <ac:picMkLst>
            <pc:docMk/>
            <pc:sldMk cId="0" sldId="257"/>
            <ac:picMk id="1030" creationId="{FED3819D-D11D-4954-AE77-3BA25D60F8B7}"/>
          </ac:picMkLst>
        </pc:picChg>
      </pc:sldChg>
      <pc:sldChg chg="addSp delSp modSp mod setBg modNotes">
        <pc:chgData name="Keira Johnson" userId="0bc85313-1c51-4bdf-a01e-f06d580240e2" providerId="ADAL" clId="{319A472B-E7CE-4D7A-A4C5-E2AA6D33E69F}" dt="2022-03-16T02:19:10.351" v="881"/>
        <pc:sldMkLst>
          <pc:docMk/>
          <pc:sldMk cId="0" sldId="258"/>
        </pc:sldMkLst>
        <pc:spChg chg="add del mod">
          <ac:chgData name="Keira Johnson" userId="0bc85313-1c51-4bdf-a01e-f06d580240e2" providerId="ADAL" clId="{319A472B-E7CE-4D7A-A4C5-E2AA6D33E69F}" dt="2022-03-13T19:21:15.688" v="536" actId="478"/>
          <ac:spMkLst>
            <pc:docMk/>
            <pc:sldMk cId="0" sldId="258"/>
            <ac:spMk id="2" creationId="{197A0E7A-A615-484F-B4DC-E2CA0A6AAA60}"/>
          </ac:spMkLst>
        </pc:spChg>
        <pc:spChg chg="mod">
          <ac:chgData name="Keira Johnson" userId="0bc85313-1c51-4bdf-a01e-f06d580240e2" providerId="ADAL" clId="{319A472B-E7CE-4D7A-A4C5-E2AA6D33E69F}" dt="2022-03-16T02:19:10.351" v="881"/>
          <ac:spMkLst>
            <pc:docMk/>
            <pc:sldMk cId="0" sldId="258"/>
            <ac:spMk id="103" creationId="{00000000-0000-0000-0000-000000000000}"/>
          </ac:spMkLst>
        </pc:spChg>
        <pc:picChg chg="add mod">
          <ac:chgData name="Keira Johnson" userId="0bc85313-1c51-4bdf-a01e-f06d580240e2" providerId="ADAL" clId="{319A472B-E7CE-4D7A-A4C5-E2AA6D33E69F}" dt="2022-03-13T19:08:52.957" v="104" actId="1076"/>
          <ac:picMkLst>
            <pc:docMk/>
            <pc:sldMk cId="0" sldId="258"/>
            <ac:picMk id="2050" creationId="{5A3219DF-420C-4693-9E32-038BD253C1EE}"/>
          </ac:picMkLst>
        </pc:picChg>
      </pc:sldChg>
      <pc:sldChg chg="modSp mod setBg modNotes">
        <pc:chgData name="Keira Johnson" userId="0bc85313-1c51-4bdf-a01e-f06d580240e2" providerId="ADAL" clId="{319A472B-E7CE-4D7A-A4C5-E2AA6D33E69F}" dt="2022-03-13T19:23:02.322" v="569" actId="255"/>
        <pc:sldMkLst>
          <pc:docMk/>
          <pc:sldMk cId="0" sldId="259"/>
        </pc:sldMkLst>
        <pc:spChg chg="mod">
          <ac:chgData name="Keira Johnson" userId="0bc85313-1c51-4bdf-a01e-f06d580240e2" providerId="ADAL" clId="{319A472B-E7CE-4D7A-A4C5-E2AA6D33E69F}" dt="2022-03-13T19:23:02.322" v="569" actId="255"/>
          <ac:spMkLst>
            <pc:docMk/>
            <pc:sldMk cId="0" sldId="259"/>
            <ac:spMk id="108" creationId="{00000000-0000-0000-0000-000000000000}"/>
          </ac:spMkLst>
        </pc:spChg>
      </pc:sldChg>
      <pc:sldChg chg="addSp delSp modSp mod setBg modNotes">
        <pc:chgData name="Keira Johnson" userId="0bc85313-1c51-4bdf-a01e-f06d580240e2" providerId="ADAL" clId="{319A472B-E7CE-4D7A-A4C5-E2AA6D33E69F}" dt="2022-03-16T02:19:38.399" v="889"/>
        <pc:sldMkLst>
          <pc:docMk/>
          <pc:sldMk cId="0" sldId="260"/>
        </pc:sldMkLst>
        <pc:spChg chg="mod">
          <ac:chgData name="Keira Johnson" userId="0bc85313-1c51-4bdf-a01e-f06d580240e2" providerId="ADAL" clId="{319A472B-E7CE-4D7A-A4C5-E2AA6D33E69F}" dt="2022-03-16T02:19:38.399" v="889"/>
          <ac:spMkLst>
            <pc:docMk/>
            <pc:sldMk cId="0" sldId="260"/>
            <ac:spMk id="113" creationId="{00000000-0000-0000-0000-000000000000}"/>
          </ac:spMkLst>
        </pc:spChg>
        <pc:picChg chg="add del mod">
          <ac:chgData name="Keira Johnson" userId="0bc85313-1c51-4bdf-a01e-f06d580240e2" providerId="ADAL" clId="{319A472B-E7CE-4D7A-A4C5-E2AA6D33E69F}" dt="2022-03-13T19:01:01.033" v="26" actId="478"/>
          <ac:picMkLst>
            <pc:docMk/>
            <pc:sldMk cId="0" sldId="260"/>
            <ac:picMk id="3074" creationId="{70CE55E8-CFB1-446A-990F-6D414C212998}"/>
          </ac:picMkLst>
        </pc:picChg>
        <pc:picChg chg="add mod">
          <ac:chgData name="Keira Johnson" userId="0bc85313-1c51-4bdf-a01e-f06d580240e2" providerId="ADAL" clId="{319A472B-E7CE-4D7A-A4C5-E2AA6D33E69F}" dt="2022-03-13T19:08:32.838" v="98" actId="1076"/>
          <ac:picMkLst>
            <pc:docMk/>
            <pc:sldMk cId="0" sldId="260"/>
            <ac:picMk id="3076" creationId="{63B6EDA1-ADB2-46AF-998D-1CA079AB1AC6}"/>
          </ac:picMkLst>
        </pc:picChg>
      </pc:sldChg>
      <pc:sldChg chg="modSp mod setBg modNotes">
        <pc:chgData name="Keira Johnson" userId="0bc85313-1c51-4bdf-a01e-f06d580240e2" providerId="ADAL" clId="{319A472B-E7CE-4D7A-A4C5-E2AA6D33E69F}" dt="2022-03-13T19:23:48.207" v="572" actId="207"/>
        <pc:sldMkLst>
          <pc:docMk/>
          <pc:sldMk cId="0" sldId="261"/>
        </pc:sldMkLst>
        <pc:spChg chg="mod">
          <ac:chgData name="Keira Johnson" userId="0bc85313-1c51-4bdf-a01e-f06d580240e2" providerId="ADAL" clId="{319A472B-E7CE-4D7A-A4C5-E2AA6D33E69F}" dt="2022-03-13T19:23:48.207" v="572" actId="207"/>
          <ac:spMkLst>
            <pc:docMk/>
            <pc:sldMk cId="0" sldId="261"/>
            <ac:spMk id="118" creationId="{00000000-0000-0000-0000-000000000000}"/>
          </ac:spMkLst>
        </pc:spChg>
      </pc:sldChg>
      <pc:sldChg chg="addSp modSp mod setBg modNotes">
        <pc:chgData name="Keira Johnson" userId="0bc85313-1c51-4bdf-a01e-f06d580240e2" providerId="ADAL" clId="{319A472B-E7CE-4D7A-A4C5-E2AA6D33E69F}" dt="2022-03-16T02:19:54.683" v="893"/>
        <pc:sldMkLst>
          <pc:docMk/>
          <pc:sldMk cId="0" sldId="262"/>
        </pc:sldMkLst>
        <pc:spChg chg="mod">
          <ac:chgData name="Keira Johnson" userId="0bc85313-1c51-4bdf-a01e-f06d580240e2" providerId="ADAL" clId="{319A472B-E7CE-4D7A-A4C5-E2AA6D33E69F}" dt="2022-03-16T02:19:54.683" v="893"/>
          <ac:spMkLst>
            <pc:docMk/>
            <pc:sldMk cId="0" sldId="262"/>
            <ac:spMk id="123" creationId="{00000000-0000-0000-0000-000000000000}"/>
          </ac:spMkLst>
        </pc:spChg>
        <pc:picChg chg="add mod">
          <ac:chgData name="Keira Johnson" userId="0bc85313-1c51-4bdf-a01e-f06d580240e2" providerId="ADAL" clId="{319A472B-E7CE-4D7A-A4C5-E2AA6D33E69F}" dt="2022-03-13T19:08:20.331" v="94" actId="1076"/>
          <ac:picMkLst>
            <pc:docMk/>
            <pc:sldMk cId="0" sldId="262"/>
            <ac:picMk id="4098" creationId="{FCF5DFF1-0348-41C5-BDC2-E02583BED262}"/>
          </ac:picMkLst>
        </pc:picChg>
      </pc:sldChg>
      <pc:sldChg chg="modSp mod setBg modNotes">
        <pc:chgData name="Keira Johnson" userId="0bc85313-1c51-4bdf-a01e-f06d580240e2" providerId="ADAL" clId="{319A472B-E7CE-4D7A-A4C5-E2AA6D33E69F}" dt="2022-03-13T19:25:22.186" v="601" actId="207"/>
        <pc:sldMkLst>
          <pc:docMk/>
          <pc:sldMk cId="0" sldId="263"/>
        </pc:sldMkLst>
        <pc:spChg chg="mod">
          <ac:chgData name="Keira Johnson" userId="0bc85313-1c51-4bdf-a01e-f06d580240e2" providerId="ADAL" clId="{319A472B-E7CE-4D7A-A4C5-E2AA6D33E69F}" dt="2022-03-13T19:25:22.186" v="601" actId="207"/>
          <ac:spMkLst>
            <pc:docMk/>
            <pc:sldMk cId="0" sldId="263"/>
            <ac:spMk id="128" creationId="{00000000-0000-0000-0000-000000000000}"/>
          </ac:spMkLst>
        </pc:spChg>
      </pc:sldChg>
      <pc:sldChg chg="addSp modSp mod setBg modNotes">
        <pc:chgData name="Keira Johnson" userId="0bc85313-1c51-4bdf-a01e-f06d580240e2" providerId="ADAL" clId="{319A472B-E7CE-4D7A-A4C5-E2AA6D33E69F}" dt="2022-03-16T02:19:21.883" v="885"/>
        <pc:sldMkLst>
          <pc:docMk/>
          <pc:sldMk cId="0" sldId="264"/>
        </pc:sldMkLst>
        <pc:spChg chg="mod">
          <ac:chgData name="Keira Johnson" userId="0bc85313-1c51-4bdf-a01e-f06d580240e2" providerId="ADAL" clId="{319A472B-E7CE-4D7A-A4C5-E2AA6D33E69F}" dt="2022-03-16T02:19:21.883" v="885"/>
          <ac:spMkLst>
            <pc:docMk/>
            <pc:sldMk cId="0" sldId="264"/>
            <ac:spMk id="133" creationId="{00000000-0000-0000-0000-000000000000}"/>
          </ac:spMkLst>
        </pc:spChg>
        <pc:picChg chg="add mod">
          <ac:chgData name="Keira Johnson" userId="0bc85313-1c51-4bdf-a01e-f06d580240e2" providerId="ADAL" clId="{319A472B-E7CE-4D7A-A4C5-E2AA6D33E69F}" dt="2022-03-13T19:04:01.918" v="52" actId="1076"/>
          <ac:picMkLst>
            <pc:docMk/>
            <pc:sldMk cId="0" sldId="264"/>
            <ac:picMk id="5122" creationId="{9AB9CF3D-44D0-493A-8797-3B2CC535CF38}"/>
          </ac:picMkLst>
        </pc:picChg>
      </pc:sldChg>
      <pc:sldChg chg="modSp mod setBg modNotes">
        <pc:chgData name="Keira Johnson" userId="0bc85313-1c51-4bdf-a01e-f06d580240e2" providerId="ADAL" clId="{319A472B-E7CE-4D7A-A4C5-E2AA6D33E69F}" dt="2022-03-13T19:28:14.991" v="742" actId="207"/>
        <pc:sldMkLst>
          <pc:docMk/>
          <pc:sldMk cId="0" sldId="265"/>
        </pc:sldMkLst>
        <pc:spChg chg="mod">
          <ac:chgData name="Keira Johnson" userId="0bc85313-1c51-4bdf-a01e-f06d580240e2" providerId="ADAL" clId="{319A472B-E7CE-4D7A-A4C5-E2AA6D33E69F}" dt="2022-03-13T19:28:14.991" v="742" actId="207"/>
          <ac:spMkLst>
            <pc:docMk/>
            <pc:sldMk cId="0" sldId="265"/>
            <ac:spMk id="138" creationId="{00000000-0000-0000-0000-000000000000}"/>
          </ac:spMkLst>
        </pc:spChg>
      </pc:sldChg>
      <pc:sldChg chg="addSp modSp mod setBg modNotes">
        <pc:chgData name="Keira Johnson" userId="0bc85313-1c51-4bdf-a01e-f06d580240e2" providerId="ADAL" clId="{319A472B-E7CE-4D7A-A4C5-E2AA6D33E69F}" dt="2022-03-16T02:21:38.497" v="923"/>
        <pc:sldMkLst>
          <pc:docMk/>
          <pc:sldMk cId="0" sldId="266"/>
        </pc:sldMkLst>
        <pc:spChg chg="mod">
          <ac:chgData name="Keira Johnson" userId="0bc85313-1c51-4bdf-a01e-f06d580240e2" providerId="ADAL" clId="{319A472B-E7CE-4D7A-A4C5-E2AA6D33E69F}" dt="2022-03-16T02:21:38.497" v="923"/>
          <ac:spMkLst>
            <pc:docMk/>
            <pc:sldMk cId="0" sldId="266"/>
            <ac:spMk id="143" creationId="{00000000-0000-0000-0000-000000000000}"/>
          </ac:spMkLst>
        </pc:spChg>
        <pc:picChg chg="add mod">
          <ac:chgData name="Keira Johnson" userId="0bc85313-1c51-4bdf-a01e-f06d580240e2" providerId="ADAL" clId="{319A472B-E7CE-4D7A-A4C5-E2AA6D33E69F}" dt="2022-03-13T19:05:12.248" v="60" actId="1076"/>
          <ac:picMkLst>
            <pc:docMk/>
            <pc:sldMk cId="0" sldId="266"/>
            <ac:picMk id="6146" creationId="{1E847D46-DF66-4057-AB43-5DCB84C823C6}"/>
          </ac:picMkLst>
        </pc:picChg>
      </pc:sldChg>
      <pc:sldChg chg="modSp mod setBg modNotes">
        <pc:chgData name="Keira Johnson" userId="0bc85313-1c51-4bdf-a01e-f06d580240e2" providerId="ADAL" clId="{319A472B-E7CE-4D7A-A4C5-E2AA6D33E69F}" dt="2022-03-13T19:31:50.749" v="765" actId="255"/>
        <pc:sldMkLst>
          <pc:docMk/>
          <pc:sldMk cId="0" sldId="267"/>
        </pc:sldMkLst>
        <pc:spChg chg="mod">
          <ac:chgData name="Keira Johnson" userId="0bc85313-1c51-4bdf-a01e-f06d580240e2" providerId="ADAL" clId="{319A472B-E7CE-4D7A-A4C5-E2AA6D33E69F}" dt="2022-03-13T19:31:50.749" v="765" actId="255"/>
          <ac:spMkLst>
            <pc:docMk/>
            <pc:sldMk cId="0" sldId="267"/>
            <ac:spMk id="148" creationId="{00000000-0000-0000-0000-000000000000}"/>
          </ac:spMkLst>
        </pc:spChg>
      </pc:sldChg>
      <pc:sldChg chg="addSp modSp mod setBg modNotes">
        <pc:chgData name="Keira Johnson" userId="0bc85313-1c51-4bdf-a01e-f06d580240e2" providerId="ADAL" clId="{319A472B-E7CE-4D7A-A4C5-E2AA6D33E69F}" dt="2022-03-16T02:18:55.041" v="877"/>
        <pc:sldMkLst>
          <pc:docMk/>
          <pc:sldMk cId="0" sldId="268"/>
        </pc:sldMkLst>
        <pc:spChg chg="mod">
          <ac:chgData name="Keira Johnson" userId="0bc85313-1c51-4bdf-a01e-f06d580240e2" providerId="ADAL" clId="{319A472B-E7CE-4D7A-A4C5-E2AA6D33E69F}" dt="2022-03-16T02:18:55.041" v="877"/>
          <ac:spMkLst>
            <pc:docMk/>
            <pc:sldMk cId="0" sldId="268"/>
            <ac:spMk id="153" creationId="{00000000-0000-0000-0000-000000000000}"/>
          </ac:spMkLst>
        </pc:spChg>
        <pc:picChg chg="add mod">
          <ac:chgData name="Keira Johnson" userId="0bc85313-1c51-4bdf-a01e-f06d580240e2" providerId="ADAL" clId="{319A472B-E7CE-4D7A-A4C5-E2AA6D33E69F}" dt="2022-03-13T19:04:46.335" v="56" actId="732"/>
          <ac:picMkLst>
            <pc:docMk/>
            <pc:sldMk cId="0" sldId="268"/>
            <ac:picMk id="7170" creationId="{278DB221-C259-41C4-8C4D-9A6854FC3C20}"/>
          </ac:picMkLst>
        </pc:picChg>
      </pc:sldChg>
      <pc:sldChg chg="modSp mod setBg modNotes">
        <pc:chgData name="Keira Johnson" userId="0bc85313-1c51-4bdf-a01e-f06d580240e2" providerId="ADAL" clId="{319A472B-E7CE-4D7A-A4C5-E2AA6D33E69F}" dt="2022-03-13T19:33:35.618" v="783" actId="20577"/>
        <pc:sldMkLst>
          <pc:docMk/>
          <pc:sldMk cId="0" sldId="269"/>
        </pc:sldMkLst>
        <pc:spChg chg="mod">
          <ac:chgData name="Keira Johnson" userId="0bc85313-1c51-4bdf-a01e-f06d580240e2" providerId="ADAL" clId="{319A472B-E7CE-4D7A-A4C5-E2AA6D33E69F}" dt="2022-03-13T19:33:35.618" v="783" actId="20577"/>
          <ac:spMkLst>
            <pc:docMk/>
            <pc:sldMk cId="0" sldId="269"/>
            <ac:spMk id="158" creationId="{00000000-0000-0000-0000-000000000000}"/>
          </ac:spMkLst>
        </pc:spChg>
      </pc:sldChg>
      <pc:sldChg chg="addSp modSp mod setBg modNotes">
        <pc:chgData name="Keira Johnson" userId="0bc85313-1c51-4bdf-a01e-f06d580240e2" providerId="ADAL" clId="{319A472B-E7CE-4D7A-A4C5-E2AA6D33E69F}" dt="2022-03-16T02:21:23.344" v="919"/>
        <pc:sldMkLst>
          <pc:docMk/>
          <pc:sldMk cId="0" sldId="270"/>
        </pc:sldMkLst>
        <pc:spChg chg="mod">
          <ac:chgData name="Keira Johnson" userId="0bc85313-1c51-4bdf-a01e-f06d580240e2" providerId="ADAL" clId="{319A472B-E7CE-4D7A-A4C5-E2AA6D33E69F}" dt="2022-03-16T02:21:23.344" v="919"/>
          <ac:spMkLst>
            <pc:docMk/>
            <pc:sldMk cId="0" sldId="270"/>
            <ac:spMk id="163" creationId="{00000000-0000-0000-0000-000000000000}"/>
          </ac:spMkLst>
        </pc:spChg>
        <pc:picChg chg="add mod">
          <ac:chgData name="Keira Johnson" userId="0bc85313-1c51-4bdf-a01e-f06d580240e2" providerId="ADAL" clId="{319A472B-E7CE-4D7A-A4C5-E2AA6D33E69F}" dt="2022-03-13T19:07:48.760" v="88" actId="1076"/>
          <ac:picMkLst>
            <pc:docMk/>
            <pc:sldMk cId="0" sldId="270"/>
            <ac:picMk id="8194" creationId="{2223EA38-CFCF-4D40-A6ED-40693100AE82}"/>
          </ac:picMkLst>
        </pc:picChg>
      </pc:sldChg>
      <pc:sldChg chg="modSp mod setBg modNotes">
        <pc:chgData name="Keira Johnson" userId="0bc85313-1c51-4bdf-a01e-f06d580240e2" providerId="ADAL" clId="{319A472B-E7CE-4D7A-A4C5-E2AA6D33E69F}" dt="2022-03-13T19:34:27.168" v="799" actId="2710"/>
        <pc:sldMkLst>
          <pc:docMk/>
          <pc:sldMk cId="0" sldId="271"/>
        </pc:sldMkLst>
        <pc:spChg chg="mod">
          <ac:chgData name="Keira Johnson" userId="0bc85313-1c51-4bdf-a01e-f06d580240e2" providerId="ADAL" clId="{319A472B-E7CE-4D7A-A4C5-E2AA6D33E69F}" dt="2022-03-13T19:34:27.168" v="799" actId="2710"/>
          <ac:spMkLst>
            <pc:docMk/>
            <pc:sldMk cId="0" sldId="271"/>
            <ac:spMk id="168" creationId="{00000000-0000-0000-0000-000000000000}"/>
          </ac:spMkLst>
        </pc:spChg>
      </pc:sldChg>
      <pc:sldChg chg="addSp delSp modSp mod setBg modNotes">
        <pc:chgData name="Keira Johnson" userId="0bc85313-1c51-4bdf-a01e-f06d580240e2" providerId="ADAL" clId="{319A472B-E7CE-4D7A-A4C5-E2AA6D33E69F}" dt="2022-03-16T02:21:06.485" v="915" actId="20577"/>
        <pc:sldMkLst>
          <pc:docMk/>
          <pc:sldMk cId="0" sldId="272"/>
        </pc:sldMkLst>
        <pc:spChg chg="add del">
          <ac:chgData name="Keira Johnson" userId="0bc85313-1c51-4bdf-a01e-f06d580240e2" providerId="ADAL" clId="{319A472B-E7CE-4D7A-A4C5-E2AA6D33E69F}" dt="2022-03-16T02:20:44.114" v="898"/>
          <ac:spMkLst>
            <pc:docMk/>
            <pc:sldMk cId="0" sldId="272"/>
            <ac:spMk id="2" creationId="{6044B4EA-D66C-4FC7-9BF8-6F2C05C71C29}"/>
          </ac:spMkLst>
        </pc:spChg>
        <pc:spChg chg="add del">
          <ac:chgData name="Keira Johnson" userId="0bc85313-1c51-4bdf-a01e-f06d580240e2" providerId="ADAL" clId="{319A472B-E7CE-4D7A-A4C5-E2AA6D33E69F}" dt="2022-03-16T02:20:44.114" v="898"/>
          <ac:spMkLst>
            <pc:docMk/>
            <pc:sldMk cId="0" sldId="272"/>
            <ac:spMk id="3" creationId="{6B0D666E-9980-468B-9C87-4C129E0B4FDD}"/>
          </ac:spMkLst>
        </pc:spChg>
        <pc:spChg chg="add del mod">
          <ac:chgData name="Keira Johnson" userId="0bc85313-1c51-4bdf-a01e-f06d580240e2" providerId="ADAL" clId="{319A472B-E7CE-4D7A-A4C5-E2AA6D33E69F}" dt="2022-03-16T02:20:57.880" v="902"/>
          <ac:spMkLst>
            <pc:docMk/>
            <pc:sldMk cId="0" sldId="272"/>
            <ac:spMk id="4" creationId="{744E2FA8-F13A-4F8E-851C-2B5184E40292}"/>
          </ac:spMkLst>
        </pc:spChg>
        <pc:spChg chg="add del mod">
          <ac:chgData name="Keira Johnson" userId="0bc85313-1c51-4bdf-a01e-f06d580240e2" providerId="ADAL" clId="{319A472B-E7CE-4D7A-A4C5-E2AA6D33E69F}" dt="2022-03-16T02:20:57.880" v="902"/>
          <ac:spMkLst>
            <pc:docMk/>
            <pc:sldMk cId="0" sldId="272"/>
            <ac:spMk id="5" creationId="{30D5149C-F57A-4ACF-BEEE-7958A1826E93}"/>
          </ac:spMkLst>
        </pc:spChg>
        <pc:spChg chg="add del mod">
          <ac:chgData name="Keira Johnson" userId="0bc85313-1c51-4bdf-a01e-f06d580240e2" providerId="ADAL" clId="{319A472B-E7CE-4D7A-A4C5-E2AA6D33E69F}" dt="2022-03-16T02:21:06.485" v="915" actId="20577"/>
          <ac:spMkLst>
            <pc:docMk/>
            <pc:sldMk cId="0" sldId="272"/>
            <ac:spMk id="173" creationId="{00000000-0000-0000-0000-000000000000}"/>
          </ac:spMkLst>
        </pc:spChg>
        <pc:picChg chg="add mod">
          <ac:chgData name="Keira Johnson" userId="0bc85313-1c51-4bdf-a01e-f06d580240e2" providerId="ADAL" clId="{319A472B-E7CE-4D7A-A4C5-E2AA6D33E69F}" dt="2022-03-13T19:07:15.764" v="81" actId="1076"/>
          <ac:picMkLst>
            <pc:docMk/>
            <pc:sldMk cId="0" sldId="272"/>
            <ac:picMk id="9218" creationId="{C0268CD7-344E-4E75-9D20-A48C0FA7744C}"/>
          </ac:picMkLst>
        </pc:picChg>
        <pc:picChg chg="add del">
          <ac:chgData name="Keira Johnson" userId="0bc85313-1c51-4bdf-a01e-f06d580240e2" providerId="ADAL" clId="{319A472B-E7CE-4D7A-A4C5-E2AA6D33E69F}" dt="2022-03-16T02:20:44.114" v="898"/>
          <ac:picMkLst>
            <pc:docMk/>
            <pc:sldMk cId="0" sldId="272"/>
            <ac:picMk id="9219" creationId="{AA67F44D-A7A6-4223-BCFD-AA06A4F309C6}"/>
          </ac:picMkLst>
        </pc:picChg>
        <pc:picChg chg="add del mod">
          <ac:chgData name="Keira Johnson" userId="0bc85313-1c51-4bdf-a01e-f06d580240e2" providerId="ADAL" clId="{319A472B-E7CE-4D7A-A4C5-E2AA6D33E69F}" dt="2022-03-16T02:20:57.880" v="902"/>
          <ac:picMkLst>
            <pc:docMk/>
            <pc:sldMk cId="0" sldId="272"/>
            <ac:picMk id="9222" creationId="{02741D7E-887E-4C01-8873-B7289F3CEEF9}"/>
          </ac:picMkLst>
        </pc:picChg>
      </pc:sldChg>
      <pc:sldChg chg="modSp mod setBg modNotes">
        <pc:chgData name="Keira Johnson" userId="0bc85313-1c51-4bdf-a01e-f06d580240e2" providerId="ADAL" clId="{319A472B-E7CE-4D7A-A4C5-E2AA6D33E69F}" dt="2022-03-13T19:35:33.796" v="825" actId="2710"/>
        <pc:sldMkLst>
          <pc:docMk/>
          <pc:sldMk cId="0" sldId="273"/>
        </pc:sldMkLst>
        <pc:spChg chg="mod">
          <ac:chgData name="Keira Johnson" userId="0bc85313-1c51-4bdf-a01e-f06d580240e2" providerId="ADAL" clId="{319A472B-E7CE-4D7A-A4C5-E2AA6D33E69F}" dt="2022-03-13T19:35:33.796" v="825" actId="2710"/>
          <ac:spMkLst>
            <pc:docMk/>
            <pc:sldMk cId="0" sldId="273"/>
            <ac:spMk id="178" creationId="{00000000-0000-0000-0000-000000000000}"/>
          </ac:spMkLst>
        </pc:spChg>
      </pc:sldChg>
      <pc:sldChg chg="addSp modSp mod setBg modNotes">
        <pc:chgData name="Keira Johnson" userId="0bc85313-1c51-4bdf-a01e-f06d580240e2" providerId="ADAL" clId="{319A472B-E7CE-4D7A-A4C5-E2AA6D33E69F}" dt="2022-03-16T02:18:28.576" v="873"/>
        <pc:sldMkLst>
          <pc:docMk/>
          <pc:sldMk cId="0" sldId="274"/>
        </pc:sldMkLst>
        <pc:spChg chg="mod">
          <ac:chgData name="Keira Johnson" userId="0bc85313-1c51-4bdf-a01e-f06d580240e2" providerId="ADAL" clId="{319A472B-E7CE-4D7A-A4C5-E2AA6D33E69F}" dt="2022-03-16T02:18:28.576" v="873"/>
          <ac:spMkLst>
            <pc:docMk/>
            <pc:sldMk cId="0" sldId="274"/>
            <ac:spMk id="183" creationId="{00000000-0000-0000-0000-000000000000}"/>
          </ac:spMkLst>
        </pc:spChg>
        <pc:picChg chg="add mod">
          <ac:chgData name="Keira Johnson" userId="0bc85313-1c51-4bdf-a01e-f06d580240e2" providerId="ADAL" clId="{319A472B-E7CE-4D7A-A4C5-E2AA6D33E69F}" dt="2022-03-13T19:07:05.629" v="79" actId="1076"/>
          <ac:picMkLst>
            <pc:docMk/>
            <pc:sldMk cId="0" sldId="274"/>
            <ac:picMk id="10242" creationId="{EEFACC6A-A6FF-484E-AE34-EB07CA65A50A}"/>
          </ac:picMkLst>
        </pc:picChg>
      </pc:sldChg>
      <pc:sldChg chg="modSp mod setBg modNotes">
        <pc:chgData name="Keira Johnson" userId="0bc85313-1c51-4bdf-a01e-f06d580240e2" providerId="ADAL" clId="{319A472B-E7CE-4D7A-A4C5-E2AA6D33E69F}" dt="2022-03-13T19:36:08.360" v="846" actId="2710"/>
        <pc:sldMkLst>
          <pc:docMk/>
          <pc:sldMk cId="0" sldId="275"/>
        </pc:sldMkLst>
        <pc:spChg chg="mod">
          <ac:chgData name="Keira Johnson" userId="0bc85313-1c51-4bdf-a01e-f06d580240e2" providerId="ADAL" clId="{319A472B-E7CE-4D7A-A4C5-E2AA6D33E69F}" dt="2022-03-13T19:36:08.360" v="846" actId="2710"/>
          <ac:spMkLst>
            <pc:docMk/>
            <pc:sldMk cId="0" sldId="275"/>
            <ac:spMk id="188" creationId="{00000000-0000-0000-0000-000000000000}"/>
          </ac:spMkLst>
        </pc:spChg>
      </pc:sldChg>
      <pc:sldMasterChg chg="setBg delSldLayout modSldLayout">
        <pc:chgData name="Keira Johnson" userId="0bc85313-1c51-4bdf-a01e-f06d580240e2" providerId="ADAL" clId="{319A472B-E7CE-4D7A-A4C5-E2AA6D33E69F}" dt="2022-03-16T02:22:07.226" v="924" actId="47"/>
        <pc:sldMasterMkLst>
          <pc:docMk/>
          <pc:sldMasterMk cId="0" sldId="2147483679"/>
        </pc:sldMasterMkLst>
        <pc:sldLayoutChg chg="setBg">
          <pc:chgData name="Keira Johnson" userId="0bc85313-1c51-4bdf-a01e-f06d580240e2" providerId="ADAL" clId="{319A472B-E7CE-4D7A-A4C5-E2AA6D33E69F}" dt="2022-03-13T19:11:16.940" v="117"/>
          <pc:sldLayoutMkLst>
            <pc:docMk/>
            <pc:sldMasterMk cId="0" sldId="2147483679"/>
            <pc:sldLayoutMk cId="0" sldId="2147483648"/>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49"/>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0"/>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1"/>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2"/>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3"/>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4"/>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5"/>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6"/>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7"/>
          </pc:sldLayoutMkLst>
        </pc:sldLayoutChg>
        <pc:sldLayoutChg chg="del setBg">
          <pc:chgData name="Keira Johnson" userId="0bc85313-1c51-4bdf-a01e-f06d580240e2" providerId="ADAL" clId="{319A472B-E7CE-4D7A-A4C5-E2AA6D33E69F}" dt="2022-03-16T02:22:07.226" v="924" actId="47"/>
          <pc:sldLayoutMkLst>
            <pc:docMk/>
            <pc:sldMasterMk cId="0" sldId="2147483679"/>
            <pc:sldLayoutMk cId="0" sldId="2147483658"/>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59"/>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0"/>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1"/>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2"/>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3"/>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4"/>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5"/>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6"/>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7"/>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8"/>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69"/>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0"/>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1"/>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2"/>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3"/>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4"/>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5"/>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6"/>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7"/>
          </pc:sldLayoutMkLst>
        </pc:sldLayoutChg>
        <pc:sldLayoutChg chg="setBg">
          <pc:chgData name="Keira Johnson" userId="0bc85313-1c51-4bdf-a01e-f06d580240e2" providerId="ADAL" clId="{319A472B-E7CE-4D7A-A4C5-E2AA6D33E69F}" dt="2022-03-13T19:11:16.940" v="117"/>
          <pc:sldLayoutMkLst>
            <pc:docMk/>
            <pc:sldMasterMk cId="0" sldId="2147483679"/>
            <pc:sldLayoutMk cId="0"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3102c78e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3102c78e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3102c78e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3102c78e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3102c78e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3102c78e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3102c78e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3102c78e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3102c78e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3102c78e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3102c78eb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3102c78e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3102c78e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3102c78e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3102c78e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3102c78e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3102c78eb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3102c78e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3102c78e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3102c78e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3102c78e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3102c78e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3102c78e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3102c78e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3102c78e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3102c78e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3102c78e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3102c78e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3102c78e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3102c78e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3102c78e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3102c78e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3102c78e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3102c78e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3102c78e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3102c78e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3102c78e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3102c78e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Exhibit">
  <p:cSld name="CUSTOM">
    <p:spTree>
      <p:nvGrpSpPr>
        <p:cNvPr id="1" name="Shape 51"/>
        <p:cNvGrpSpPr/>
        <p:nvPr/>
      </p:nvGrpSpPr>
      <p:grpSpPr>
        <a:xfrm>
          <a:off x="0" y="0"/>
          <a:ext cx="0" cy="0"/>
          <a:chOff x="0" y="0"/>
          <a:chExt cx="0" cy="0"/>
        </a:xfrm>
      </p:grpSpPr>
      <p:sp>
        <p:nvSpPr>
          <p:cNvPr id="52" name="Google Shape;52;p13"/>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Full Exhibit</a:t>
            </a:r>
            <a:endParaRPr sz="25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ft Top 1">
  <p:cSld name="CUSTOM_1">
    <p:spTree>
      <p:nvGrpSpPr>
        <p:cNvPr id="1" name="Shape 53"/>
        <p:cNvGrpSpPr/>
        <p:nvPr/>
      </p:nvGrpSpPr>
      <p:grpSpPr>
        <a:xfrm>
          <a:off x="0" y="0"/>
          <a:ext cx="0" cy="0"/>
          <a:chOff x="0" y="0"/>
          <a:chExt cx="0" cy="0"/>
        </a:xfrm>
      </p:grpSpPr>
      <p:sp>
        <p:nvSpPr>
          <p:cNvPr id="54" name="Google Shape;54;p14"/>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Left Top Panel Photo</a:t>
            </a:r>
            <a:endParaRPr sz="25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eft Top 2">
  <p:cSld name="CUSTOM_1_1">
    <p:spTree>
      <p:nvGrpSpPr>
        <p:cNvPr id="1" name="Shape 55"/>
        <p:cNvGrpSpPr/>
        <p:nvPr/>
      </p:nvGrpSpPr>
      <p:grpSpPr>
        <a:xfrm>
          <a:off x="0" y="0"/>
          <a:ext cx="0" cy="0"/>
          <a:chOff x="0" y="0"/>
          <a:chExt cx="0" cy="0"/>
        </a:xfrm>
      </p:grpSpPr>
      <p:sp>
        <p:nvSpPr>
          <p:cNvPr id="56" name="Google Shape;56;p15"/>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Left Top Panel Text</a:t>
            </a:r>
            <a:endParaRPr sz="25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ft Top 2 1">
  <p:cSld name="CUSTOM_1_1_1">
    <p:spTree>
      <p:nvGrpSpPr>
        <p:cNvPr id="1" name="Shape 57"/>
        <p:cNvGrpSpPr/>
        <p:nvPr/>
      </p:nvGrpSpPr>
      <p:grpSpPr>
        <a:xfrm>
          <a:off x="0" y="0"/>
          <a:ext cx="0" cy="0"/>
          <a:chOff x="0" y="0"/>
          <a:chExt cx="0" cy="0"/>
        </a:xfrm>
      </p:grpSpPr>
      <p:sp>
        <p:nvSpPr>
          <p:cNvPr id="58" name="Google Shape;58;p16"/>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Left Center Panel Photo</a:t>
            </a:r>
            <a:endParaRPr sz="25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ft Top 2 1 1">
  <p:cSld name="CUSTOM_1_1_1_1">
    <p:spTree>
      <p:nvGrpSpPr>
        <p:cNvPr id="1" name="Shape 59"/>
        <p:cNvGrpSpPr/>
        <p:nvPr/>
      </p:nvGrpSpPr>
      <p:grpSpPr>
        <a:xfrm>
          <a:off x="0" y="0"/>
          <a:ext cx="0" cy="0"/>
          <a:chOff x="0" y="0"/>
          <a:chExt cx="0" cy="0"/>
        </a:xfrm>
      </p:grpSpPr>
      <p:sp>
        <p:nvSpPr>
          <p:cNvPr id="60" name="Google Shape;60;p17"/>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Left Center Panel Text</a:t>
            </a:r>
            <a:endParaRPr sz="25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ft Top 2 1 1 1">
  <p:cSld name="CUSTOM_1_1_1_1_1">
    <p:spTree>
      <p:nvGrpSpPr>
        <p:cNvPr id="1" name="Shape 61"/>
        <p:cNvGrpSpPr/>
        <p:nvPr/>
      </p:nvGrpSpPr>
      <p:grpSpPr>
        <a:xfrm>
          <a:off x="0" y="0"/>
          <a:ext cx="0" cy="0"/>
          <a:chOff x="0" y="0"/>
          <a:chExt cx="0" cy="0"/>
        </a:xfrm>
      </p:grpSpPr>
      <p:sp>
        <p:nvSpPr>
          <p:cNvPr id="62" name="Google Shape;62;p18"/>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Left Bottom Panel Photo</a:t>
            </a:r>
            <a:endParaRPr sz="25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ft Top 2 1 1 1 1">
  <p:cSld name="CUSTOM_1_1_1_1_1_1">
    <p:spTree>
      <p:nvGrpSpPr>
        <p:cNvPr id="1" name="Shape 63"/>
        <p:cNvGrpSpPr/>
        <p:nvPr/>
      </p:nvGrpSpPr>
      <p:grpSpPr>
        <a:xfrm>
          <a:off x="0" y="0"/>
          <a:ext cx="0" cy="0"/>
          <a:chOff x="0" y="0"/>
          <a:chExt cx="0" cy="0"/>
        </a:xfrm>
      </p:grpSpPr>
      <p:sp>
        <p:nvSpPr>
          <p:cNvPr id="64" name="Google Shape;64;p19"/>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Left Bottom Panel Text</a:t>
            </a:r>
            <a:endParaRPr sz="25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 Top 1">
  <p:cSld name="CUSTOM_1_1_1_1_1_1_1">
    <p:spTree>
      <p:nvGrpSpPr>
        <p:cNvPr id="1" name="Shape 65"/>
        <p:cNvGrpSpPr/>
        <p:nvPr/>
      </p:nvGrpSpPr>
      <p:grpSpPr>
        <a:xfrm>
          <a:off x="0" y="0"/>
          <a:ext cx="0" cy="0"/>
          <a:chOff x="0" y="0"/>
          <a:chExt cx="0" cy="0"/>
        </a:xfrm>
      </p:grpSpPr>
      <p:sp>
        <p:nvSpPr>
          <p:cNvPr id="66" name="Google Shape;66;p20"/>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Center Top Panel Photo</a:t>
            </a:r>
            <a:endParaRPr sz="25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enter Top 1 1">
  <p:cSld name="CUSTOM_1_1_1_1_1_1_1_1">
    <p:spTree>
      <p:nvGrpSpPr>
        <p:cNvPr id="1" name="Shape 67"/>
        <p:cNvGrpSpPr/>
        <p:nvPr/>
      </p:nvGrpSpPr>
      <p:grpSpPr>
        <a:xfrm>
          <a:off x="0" y="0"/>
          <a:ext cx="0" cy="0"/>
          <a:chOff x="0" y="0"/>
          <a:chExt cx="0" cy="0"/>
        </a:xfrm>
      </p:grpSpPr>
      <p:sp>
        <p:nvSpPr>
          <p:cNvPr id="68" name="Google Shape;68;p21"/>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Center Top Panel Text</a:t>
            </a:r>
            <a:endParaRPr sz="25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enter Top 1 1 1">
  <p:cSld name="CUSTOM_1_1_1_1_1_1_1_1_1">
    <p:spTree>
      <p:nvGrpSpPr>
        <p:cNvPr id="1" name="Shape 69"/>
        <p:cNvGrpSpPr/>
        <p:nvPr/>
      </p:nvGrpSpPr>
      <p:grpSpPr>
        <a:xfrm>
          <a:off x="0" y="0"/>
          <a:ext cx="0" cy="0"/>
          <a:chOff x="0" y="0"/>
          <a:chExt cx="0" cy="0"/>
        </a:xfrm>
      </p:grpSpPr>
      <p:sp>
        <p:nvSpPr>
          <p:cNvPr id="70" name="Google Shape;70;p22"/>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Center Center Panel Photo</a:t>
            </a:r>
            <a:endParaRPr sz="25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enter Top 1 1 1 1">
  <p:cSld name="CUSTOM_1_1_1_1_1_1_1_1_1_1">
    <p:spTree>
      <p:nvGrpSpPr>
        <p:cNvPr id="1" name="Shape 71"/>
        <p:cNvGrpSpPr/>
        <p:nvPr/>
      </p:nvGrpSpPr>
      <p:grpSpPr>
        <a:xfrm>
          <a:off x="0" y="0"/>
          <a:ext cx="0" cy="0"/>
          <a:chOff x="0" y="0"/>
          <a:chExt cx="0" cy="0"/>
        </a:xfrm>
      </p:grpSpPr>
      <p:sp>
        <p:nvSpPr>
          <p:cNvPr id="72" name="Google Shape;72;p23"/>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Center Center Panel Text</a:t>
            </a:r>
            <a:endParaRPr sz="25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enter Top 1 1 1 1 1">
  <p:cSld name="CUSTOM_1_1_1_1_1_1_1_1_1_1_1">
    <p:spTree>
      <p:nvGrpSpPr>
        <p:cNvPr id="1" name="Shape 73"/>
        <p:cNvGrpSpPr/>
        <p:nvPr/>
      </p:nvGrpSpPr>
      <p:grpSpPr>
        <a:xfrm>
          <a:off x="0" y="0"/>
          <a:ext cx="0" cy="0"/>
          <a:chOff x="0" y="0"/>
          <a:chExt cx="0" cy="0"/>
        </a:xfrm>
      </p:grpSpPr>
      <p:sp>
        <p:nvSpPr>
          <p:cNvPr id="74" name="Google Shape;74;p24"/>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Center Bottom Panel Photo</a:t>
            </a:r>
            <a:endParaRPr sz="25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enter Top 1 1 1 1 1 1">
  <p:cSld name="CUSTOM_1_1_1_1_1_1_1_1_1_1_1_1">
    <p:spTree>
      <p:nvGrpSpPr>
        <p:cNvPr id="1" name="Shape 75"/>
        <p:cNvGrpSpPr/>
        <p:nvPr/>
      </p:nvGrpSpPr>
      <p:grpSpPr>
        <a:xfrm>
          <a:off x="0" y="0"/>
          <a:ext cx="0" cy="0"/>
          <a:chOff x="0" y="0"/>
          <a:chExt cx="0" cy="0"/>
        </a:xfrm>
      </p:grpSpPr>
      <p:sp>
        <p:nvSpPr>
          <p:cNvPr id="76" name="Google Shape;76;p25"/>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Center Bottom Panel Text</a:t>
            </a:r>
            <a:endParaRPr sz="25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enter Top 1 1 1 1 1 1 1">
  <p:cSld name="CUSTOM_1_1_1_1_1_1_1_1_1_1_1_1_1">
    <p:spTree>
      <p:nvGrpSpPr>
        <p:cNvPr id="1" name="Shape 77"/>
        <p:cNvGrpSpPr/>
        <p:nvPr/>
      </p:nvGrpSpPr>
      <p:grpSpPr>
        <a:xfrm>
          <a:off x="0" y="0"/>
          <a:ext cx="0" cy="0"/>
          <a:chOff x="0" y="0"/>
          <a:chExt cx="0" cy="0"/>
        </a:xfrm>
      </p:grpSpPr>
      <p:sp>
        <p:nvSpPr>
          <p:cNvPr id="78" name="Google Shape;78;p26"/>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Right Top Panel Photo</a:t>
            </a:r>
            <a:endParaRPr sz="25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enter Top 1 1 1 1 1 1 1 1">
  <p:cSld name="CUSTOM_1_1_1_1_1_1_1_1_1_1_1_1_1_1">
    <p:spTree>
      <p:nvGrpSpPr>
        <p:cNvPr id="1" name="Shape 79"/>
        <p:cNvGrpSpPr/>
        <p:nvPr/>
      </p:nvGrpSpPr>
      <p:grpSpPr>
        <a:xfrm>
          <a:off x="0" y="0"/>
          <a:ext cx="0" cy="0"/>
          <a:chOff x="0" y="0"/>
          <a:chExt cx="0" cy="0"/>
        </a:xfrm>
      </p:grpSpPr>
      <p:sp>
        <p:nvSpPr>
          <p:cNvPr id="80" name="Google Shape;80;p27"/>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Right Top Panel Text</a:t>
            </a:r>
            <a:endParaRPr sz="25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enter Top 1 1 1 1 1 1 1 1 1">
  <p:cSld name="CUSTOM_1_1_1_1_1_1_1_1_1_1_1_1_1_1_1">
    <p:spTree>
      <p:nvGrpSpPr>
        <p:cNvPr id="1" name="Shape 81"/>
        <p:cNvGrpSpPr/>
        <p:nvPr/>
      </p:nvGrpSpPr>
      <p:grpSpPr>
        <a:xfrm>
          <a:off x="0" y="0"/>
          <a:ext cx="0" cy="0"/>
          <a:chOff x="0" y="0"/>
          <a:chExt cx="0" cy="0"/>
        </a:xfrm>
      </p:grpSpPr>
      <p:sp>
        <p:nvSpPr>
          <p:cNvPr id="82" name="Google Shape;82;p28"/>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Right Center Panel Photo</a:t>
            </a:r>
            <a:endParaRPr sz="25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enter Top 1 1 1 1 1 1 1 1 1 1">
  <p:cSld name="CUSTOM_1_1_1_1_1_1_1_1_1_1_1_1_1_1_1_1">
    <p:spTree>
      <p:nvGrpSpPr>
        <p:cNvPr id="1" name="Shape 83"/>
        <p:cNvGrpSpPr/>
        <p:nvPr/>
      </p:nvGrpSpPr>
      <p:grpSpPr>
        <a:xfrm>
          <a:off x="0" y="0"/>
          <a:ext cx="0" cy="0"/>
          <a:chOff x="0" y="0"/>
          <a:chExt cx="0" cy="0"/>
        </a:xfrm>
      </p:grpSpPr>
      <p:sp>
        <p:nvSpPr>
          <p:cNvPr id="84" name="Google Shape;84;p29"/>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Right Center Panel Text</a:t>
            </a:r>
            <a:endParaRPr sz="25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enter Top 1 1 1 1 1 1 1 1 1 1 1">
  <p:cSld name="CUSTOM_1_1_1_1_1_1_1_1_1_1_1_1_1_1_1_1_1">
    <p:spTree>
      <p:nvGrpSpPr>
        <p:cNvPr id="1" name="Shape 85"/>
        <p:cNvGrpSpPr/>
        <p:nvPr/>
      </p:nvGrpSpPr>
      <p:grpSpPr>
        <a:xfrm>
          <a:off x="0" y="0"/>
          <a:ext cx="0" cy="0"/>
          <a:chOff x="0" y="0"/>
          <a:chExt cx="0" cy="0"/>
        </a:xfrm>
      </p:grpSpPr>
      <p:sp>
        <p:nvSpPr>
          <p:cNvPr id="86" name="Google Shape;86;p30"/>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Right Bottom Panel Photo</a:t>
            </a:r>
            <a:endParaRPr sz="25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enter Top 1 1 1 1 1 1 1 1 1 1 1 1">
  <p:cSld name="CUSTOM_1_1_1_1_1_1_1_1_1_1_1_1_1_1_1_1_1_1">
    <p:spTree>
      <p:nvGrpSpPr>
        <p:cNvPr id="1" name="Shape 87"/>
        <p:cNvGrpSpPr/>
        <p:nvPr/>
      </p:nvGrpSpPr>
      <p:grpSpPr>
        <a:xfrm>
          <a:off x="0" y="0"/>
          <a:ext cx="0" cy="0"/>
          <a:chOff x="0" y="0"/>
          <a:chExt cx="0" cy="0"/>
        </a:xfrm>
      </p:grpSpPr>
      <p:sp>
        <p:nvSpPr>
          <p:cNvPr id="88" name="Google Shape;88;p31"/>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Right Bottom Panel Text</a:t>
            </a:r>
            <a:endParaRPr sz="2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 Top 1 1 1 1 1 1 1 1 1 1 1 1 1">
  <p:cSld name="CUSTOM_1_1_1_1_1_1_1_1_1_1_1_1_1_1_1_1_1_1_1">
    <p:spTree>
      <p:nvGrpSpPr>
        <p:cNvPr id="1" name="Shape 89"/>
        <p:cNvGrpSpPr/>
        <p:nvPr/>
      </p:nvGrpSpPr>
      <p:grpSpPr>
        <a:xfrm>
          <a:off x="0" y="0"/>
          <a:ext cx="0" cy="0"/>
          <a:chOff x="0" y="0"/>
          <a:chExt cx="0" cy="0"/>
        </a:xfrm>
      </p:grpSpPr>
      <p:sp>
        <p:nvSpPr>
          <p:cNvPr id="90" name="Google Shape;90;p32"/>
          <p:cNvSpPr txBox="1"/>
          <p:nvPr/>
        </p:nvSpPr>
        <p:spPr>
          <a:xfrm>
            <a:off x="79025" y="59275"/>
            <a:ext cx="47682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Table Space</a:t>
            </a:r>
            <a:endParaRPr sz="25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0275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275A"/>
        </a:solidFill>
        <a:effectLst/>
      </p:bgPr>
    </p:bg>
    <p:spTree>
      <p:nvGrpSpPr>
        <p:cNvPr id="1" name="Shape 98"/>
        <p:cNvGrpSpPr/>
        <p:nvPr/>
      </p:nvGrpSpPr>
      <p:grpSpPr>
        <a:xfrm>
          <a:off x="0" y="0"/>
          <a:ext cx="0" cy="0"/>
          <a:chOff x="0" y="0"/>
          <a:chExt cx="0" cy="0"/>
        </a:xfrm>
      </p:grpSpPr>
      <p:pic>
        <p:nvPicPr>
          <p:cNvPr id="1030" name="Picture 6">
            <a:extLst>
              <a:ext uri="{FF2B5EF4-FFF2-40B4-BE49-F238E27FC236}">
                <a16:creationId xmlns:a16="http://schemas.microsoft.com/office/drawing/2014/main" id="{FED3819D-D11D-4954-AE77-3BA25D60F8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55" b="6111"/>
          <a:stretch/>
        </p:blipFill>
        <p:spPr bwMode="auto">
          <a:xfrm>
            <a:off x="1747570" y="0"/>
            <a:ext cx="5648859" cy="514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60">
            <a:alpha val="70000"/>
          </a:srgbClr>
        </a:solidFill>
        <a:effectLst/>
      </p:bgPr>
    </p:bg>
    <p:spTree>
      <p:nvGrpSpPr>
        <p:cNvPr id="1" name="Shape 142"/>
        <p:cNvGrpSpPr/>
        <p:nvPr/>
      </p:nvGrpSpPr>
      <p:grpSpPr>
        <a:xfrm>
          <a:off x="0" y="0"/>
          <a:ext cx="0" cy="0"/>
          <a:chOff x="0" y="0"/>
          <a:chExt cx="0" cy="0"/>
        </a:xfrm>
      </p:grpSpPr>
      <p:sp>
        <p:nvSpPr>
          <p:cNvPr id="143" name="Google Shape;143;p43"/>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a:t>
            </a:r>
            <a:r>
              <a:rPr lang="en-US" sz="1300" dirty="0">
                <a:latin typeface="Calibri"/>
                <a:ea typeface="Calibri"/>
                <a:cs typeface="Calibri"/>
                <a:sym typeface="Calibri"/>
              </a:rPr>
              <a:t>(Nilsson and Radford Warren)</a:t>
            </a:r>
            <a:endParaRPr sz="1300" dirty="0">
              <a:latin typeface="Calibri"/>
              <a:ea typeface="Calibri"/>
              <a:cs typeface="Calibri"/>
              <a:sym typeface="Calibri"/>
            </a:endParaRPr>
          </a:p>
        </p:txBody>
      </p:sp>
      <p:pic>
        <p:nvPicPr>
          <p:cNvPr id="6146" name="Picture 2">
            <a:extLst>
              <a:ext uri="{FF2B5EF4-FFF2-40B4-BE49-F238E27FC236}">
                <a16:creationId xmlns:a16="http://schemas.microsoft.com/office/drawing/2014/main" id="{1E847D46-DF66-4057-AB43-5DCB84C82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888" b="2148"/>
          <a:stretch/>
        </p:blipFill>
        <p:spPr bwMode="auto">
          <a:xfrm>
            <a:off x="565801" y="752263"/>
            <a:ext cx="8012398" cy="3903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60">
            <a:alpha val="70000"/>
          </a:srgbClr>
        </a:solidFill>
        <a:effectLst/>
      </p:bgPr>
    </p:bg>
    <p:spTree>
      <p:nvGrpSpPr>
        <p:cNvPr id="1" name="Shape 147"/>
        <p:cNvGrpSpPr/>
        <p:nvPr/>
      </p:nvGrpSpPr>
      <p:grpSpPr>
        <a:xfrm>
          <a:off x="0" y="0"/>
          <a:ext cx="0" cy="0"/>
          <a:chOff x="0" y="0"/>
          <a:chExt cx="0" cy="0"/>
        </a:xfrm>
      </p:grpSpPr>
      <p:sp>
        <p:nvSpPr>
          <p:cNvPr id="148" name="Google Shape;148;p44"/>
          <p:cNvSpPr txBox="1"/>
          <p:nvPr/>
        </p:nvSpPr>
        <p:spPr>
          <a:xfrm>
            <a:off x="261775" y="778250"/>
            <a:ext cx="8652600" cy="4152900"/>
          </a:xfrm>
          <a:prstGeom prst="rect">
            <a:avLst/>
          </a:prstGeom>
          <a:solidFill>
            <a:srgbClr val="FF85B3"/>
          </a:solidFill>
          <a:ln>
            <a:noFill/>
          </a:ln>
        </p:spPr>
        <p:txBody>
          <a:bodyPr spcFirstLastPara="1" wrap="square" lIns="91425" tIns="91425" rIns="91425" bIns="91425" anchor="t" anchorCtr="0">
            <a:noAutofit/>
          </a:bodyPr>
          <a:lstStyle/>
          <a:p>
            <a:r>
              <a:rPr lang="en-US" sz="1600" i="1" dirty="0">
                <a:latin typeface="Times New Roman" panose="02020603050405020304" pitchFamily="18" charset="0"/>
                <a:cs typeface="Times New Roman" panose="02020603050405020304" pitchFamily="18" charset="0"/>
              </a:rPr>
              <a:t>December 27,1739-</a:t>
            </a:r>
          </a:p>
          <a:p>
            <a:r>
              <a:rPr lang="en-US" sz="1600" dirty="0">
                <a:latin typeface="Times New Roman" panose="02020603050405020304" pitchFamily="18" charset="0"/>
                <a:cs typeface="Times New Roman" panose="02020603050405020304" pitchFamily="18" charset="0"/>
              </a:rPr>
              <a:t>First women were executed in NH for committing infanticide</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1847-</a:t>
            </a:r>
          </a:p>
          <a:p>
            <a:r>
              <a:rPr lang="en-US" sz="1600" dirty="0">
                <a:latin typeface="Times New Roman" panose="02020603050405020304" pitchFamily="18" charset="0"/>
                <a:cs typeface="Times New Roman" panose="02020603050405020304" pitchFamily="18" charset="0"/>
              </a:rPr>
              <a:t>AMA was formed, which restricted reproductive healthcare</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1880’s-</a:t>
            </a:r>
          </a:p>
          <a:p>
            <a:r>
              <a:rPr lang="en-US" sz="1600" dirty="0">
                <a:latin typeface="Times New Roman" panose="02020603050405020304" pitchFamily="18" charset="0"/>
                <a:cs typeface="Times New Roman" panose="02020603050405020304" pitchFamily="18" charset="0"/>
              </a:rPr>
              <a:t>Criminalization and vilification of abortion, made access very difficult</a:t>
            </a:r>
          </a:p>
          <a:p>
            <a:endParaRPr lang="en-US" sz="1600" i="1"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1910-</a:t>
            </a:r>
          </a:p>
          <a:p>
            <a:r>
              <a:rPr lang="en-US" sz="1600" dirty="0">
                <a:latin typeface="Times New Roman" panose="02020603050405020304" pitchFamily="18" charset="0"/>
                <a:cs typeface="Times New Roman" panose="02020603050405020304" pitchFamily="18" charset="0"/>
              </a:rPr>
              <a:t>Abortion bans were made nationwide which made abortion illegal </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1930-</a:t>
            </a:r>
          </a:p>
          <a:p>
            <a:r>
              <a:rPr lang="en-US" sz="1600" dirty="0">
                <a:latin typeface="Times New Roman" panose="02020603050405020304" pitchFamily="18" charset="0"/>
                <a:cs typeface="Times New Roman" panose="02020603050405020304" pitchFamily="18" charset="0"/>
              </a:rPr>
              <a:t>Unsafe abortions caused a rising death toll of nearly 2,700 women </a:t>
            </a:r>
          </a:p>
          <a:p>
            <a:endParaRPr lang="en-US" sz="16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0275A">
            <a:alpha val="70000"/>
          </a:srgbClr>
        </a:solidFill>
        <a:effectLst/>
      </p:bgPr>
    </p:bg>
    <p:spTree>
      <p:nvGrpSpPr>
        <p:cNvPr id="1" name="Shape 152"/>
        <p:cNvGrpSpPr/>
        <p:nvPr/>
      </p:nvGrpSpPr>
      <p:grpSpPr>
        <a:xfrm>
          <a:off x="0" y="0"/>
          <a:ext cx="0" cy="0"/>
          <a:chOff x="0" y="0"/>
          <a:chExt cx="0" cy="0"/>
        </a:xfrm>
      </p:grpSpPr>
      <p:sp>
        <p:nvSpPr>
          <p:cNvPr id="153" name="Google Shape;153;p45"/>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a:t>
            </a:r>
            <a:r>
              <a:rPr lang="en-US" sz="1300" dirty="0">
                <a:latin typeface="Calibri"/>
                <a:ea typeface="Calibri"/>
                <a:cs typeface="Calibri"/>
                <a:sym typeface="Calibri"/>
              </a:rPr>
              <a:t>(McBride, 2006)</a:t>
            </a:r>
            <a:endParaRPr lang="en" sz="1300" dirty="0">
              <a:latin typeface="Calibri"/>
              <a:ea typeface="Calibri"/>
              <a:cs typeface="Calibri"/>
              <a:sym typeface="Calibri"/>
            </a:endParaRPr>
          </a:p>
          <a:p>
            <a:pPr marL="0" lvl="0" indent="0" algn="l" rtl="0">
              <a:spcBef>
                <a:spcPts val="0"/>
              </a:spcBef>
              <a:spcAft>
                <a:spcPts val="0"/>
              </a:spcAft>
              <a:buNone/>
            </a:pPr>
            <a:r>
              <a:rPr lang="en-US" sz="1300" dirty="0">
                <a:latin typeface="Calibri"/>
                <a:ea typeface="Calibri"/>
                <a:cs typeface="Calibri"/>
                <a:sym typeface="Calibri"/>
              </a:rPr>
              <a:t>(Caldwell, 2022)</a:t>
            </a:r>
            <a:endParaRPr lang="en" sz="1300" dirty="0">
              <a:latin typeface="Calibri"/>
              <a:ea typeface="Calibri"/>
              <a:cs typeface="Calibri"/>
              <a:sym typeface="Calibri"/>
            </a:endParaRPr>
          </a:p>
          <a:p>
            <a:pPr marL="0" lvl="0" indent="0" algn="l" rtl="0">
              <a:spcBef>
                <a:spcPts val="0"/>
              </a:spcBef>
              <a:spcAft>
                <a:spcPts val="0"/>
              </a:spcAft>
              <a:buNone/>
            </a:pPr>
            <a:endParaRPr sz="1300" dirty="0">
              <a:latin typeface="Calibri"/>
              <a:ea typeface="Calibri"/>
              <a:cs typeface="Calibri"/>
              <a:sym typeface="Calibri"/>
            </a:endParaRPr>
          </a:p>
        </p:txBody>
      </p:sp>
      <p:pic>
        <p:nvPicPr>
          <p:cNvPr id="7170" name="Picture 2">
            <a:extLst>
              <a:ext uri="{FF2B5EF4-FFF2-40B4-BE49-F238E27FC236}">
                <a16:creationId xmlns:a16="http://schemas.microsoft.com/office/drawing/2014/main" id="{278DB221-C259-41C4-8C4D-9A6854FC3C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78" b="9475"/>
          <a:stretch/>
        </p:blipFill>
        <p:spPr bwMode="auto">
          <a:xfrm>
            <a:off x="1143000" y="605790"/>
            <a:ext cx="6858000" cy="405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0275A">
            <a:alpha val="70000"/>
          </a:srgbClr>
        </a:solidFill>
        <a:effectLst/>
      </p:bgPr>
    </p:bg>
    <p:spTree>
      <p:nvGrpSpPr>
        <p:cNvPr id="1" name="Shape 157"/>
        <p:cNvGrpSpPr/>
        <p:nvPr/>
      </p:nvGrpSpPr>
      <p:grpSpPr>
        <a:xfrm>
          <a:off x="0" y="0"/>
          <a:ext cx="0" cy="0"/>
          <a:chOff x="0" y="0"/>
          <a:chExt cx="0" cy="0"/>
        </a:xfrm>
      </p:grpSpPr>
      <p:sp>
        <p:nvSpPr>
          <p:cNvPr id="158" name="Google Shape;158;p46"/>
          <p:cNvSpPr txBox="1"/>
          <p:nvPr/>
        </p:nvSpPr>
        <p:spPr>
          <a:xfrm>
            <a:off x="261775" y="778250"/>
            <a:ext cx="8652600" cy="4152900"/>
          </a:xfrm>
          <a:prstGeom prst="rect">
            <a:avLst/>
          </a:prstGeom>
          <a:solidFill>
            <a:srgbClr val="F490C2"/>
          </a:solidFill>
          <a:ln>
            <a:noFill/>
          </a:ln>
        </p:spPr>
        <p:txBody>
          <a:bodyPr spcFirstLastPara="1" wrap="square" lIns="91425" tIns="91425" rIns="91425" bIns="91425" anchor="t" anchorCtr="0">
            <a:noAutofit/>
          </a:bodyPr>
          <a:lstStyle/>
          <a:p>
            <a:r>
              <a:rPr lang="en-US" sz="1600" i="1" dirty="0">
                <a:latin typeface="Times New Roman" panose="02020603050405020304" pitchFamily="18" charset="0"/>
                <a:cs typeface="Times New Roman" panose="02020603050405020304" pitchFamily="18" charset="0"/>
              </a:rPr>
              <a:t>1955-</a:t>
            </a:r>
          </a:p>
          <a:p>
            <a:r>
              <a:rPr lang="en-US" sz="1600" dirty="0">
                <a:latin typeface="Times New Roman" panose="02020603050405020304" pitchFamily="18" charset="0"/>
                <a:cs typeface="Times New Roman" panose="02020603050405020304" pitchFamily="18" charset="0"/>
              </a:rPr>
              <a:t>Planned Parenthood held its first conference on abortion</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1973-</a:t>
            </a:r>
          </a:p>
          <a:p>
            <a:r>
              <a:rPr lang="en-US" sz="1600" dirty="0">
                <a:latin typeface="Times New Roman" panose="02020603050405020304" pitchFamily="18" charset="0"/>
                <a:cs typeface="Times New Roman" panose="02020603050405020304" pitchFamily="18" charset="0"/>
              </a:rPr>
              <a:t>Roe v. Wade occurred, which made abortion legal for all the US</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1976-</a:t>
            </a:r>
          </a:p>
          <a:p>
            <a:r>
              <a:rPr lang="en-US" sz="1600" dirty="0">
                <a:latin typeface="Times New Roman" panose="02020603050405020304" pitchFamily="18" charset="0"/>
                <a:cs typeface="Times New Roman" panose="02020603050405020304" pitchFamily="18" charset="0"/>
              </a:rPr>
              <a:t>Hyde Amendment, a racist policy against abortion, was put in place for some areas</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1992-</a:t>
            </a:r>
          </a:p>
          <a:p>
            <a:r>
              <a:rPr lang="en-US" sz="1600" dirty="0">
                <a:latin typeface="Times New Roman" panose="02020603050405020304" pitchFamily="18" charset="0"/>
                <a:cs typeface="Times New Roman" panose="02020603050405020304" pitchFamily="18" charset="0"/>
              </a:rPr>
              <a:t>A Planned Parenthood case reaffirmed the legality of abortion</a:t>
            </a:r>
          </a:p>
          <a:p>
            <a:endParaRPr lang="en-US"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2021-</a:t>
            </a:r>
          </a:p>
          <a:p>
            <a:r>
              <a:rPr lang="en-US" sz="1600" dirty="0">
                <a:latin typeface="Times New Roman" panose="02020603050405020304" pitchFamily="18" charset="0"/>
                <a:cs typeface="Times New Roman" panose="02020603050405020304" pitchFamily="18" charset="0"/>
              </a:rPr>
              <a:t>Texas passes abortion bans, which makes abortion illegal after 6 weeks</a:t>
            </a:r>
          </a:p>
          <a:p>
            <a:pPr algn="ct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D0E25">
            <a:alpha val="70000"/>
          </a:srgbClr>
        </a:solidFill>
        <a:effectLst/>
      </p:bgPr>
    </p:bg>
    <p:spTree>
      <p:nvGrpSpPr>
        <p:cNvPr id="1" name="Shape 162"/>
        <p:cNvGrpSpPr/>
        <p:nvPr/>
      </p:nvGrpSpPr>
      <p:grpSpPr>
        <a:xfrm>
          <a:off x="0" y="0"/>
          <a:ext cx="0" cy="0"/>
          <a:chOff x="0" y="0"/>
          <a:chExt cx="0" cy="0"/>
        </a:xfrm>
      </p:grpSpPr>
      <p:sp>
        <p:nvSpPr>
          <p:cNvPr id="163" name="Google Shape;163;p47"/>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a:t>
            </a:r>
            <a:r>
              <a:rPr lang="en-US" sz="1300" dirty="0">
                <a:latin typeface="Calibri"/>
                <a:ea typeface="Calibri"/>
                <a:cs typeface="Calibri"/>
                <a:sym typeface="Calibri"/>
              </a:rPr>
              <a:t>(USA Today, 2021)</a:t>
            </a:r>
            <a:endParaRPr sz="1300" dirty="0">
              <a:latin typeface="Calibri"/>
              <a:ea typeface="Calibri"/>
              <a:cs typeface="Calibri"/>
              <a:sym typeface="Calibri"/>
            </a:endParaRPr>
          </a:p>
        </p:txBody>
      </p:sp>
      <p:pic>
        <p:nvPicPr>
          <p:cNvPr id="8194" name="Picture 2">
            <a:extLst>
              <a:ext uri="{FF2B5EF4-FFF2-40B4-BE49-F238E27FC236}">
                <a16:creationId xmlns:a16="http://schemas.microsoft.com/office/drawing/2014/main" id="{2223EA38-CFCF-4D40-A6ED-40693100AE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67"/>
          <a:stretch/>
        </p:blipFill>
        <p:spPr bwMode="auto">
          <a:xfrm>
            <a:off x="2829639" y="598386"/>
            <a:ext cx="3484721" cy="4057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D0E25">
            <a:alpha val="70000"/>
          </a:srgbClr>
        </a:solidFill>
        <a:effectLst/>
      </p:bgPr>
    </p:bg>
    <p:spTree>
      <p:nvGrpSpPr>
        <p:cNvPr id="1" name="Shape 167"/>
        <p:cNvGrpSpPr/>
        <p:nvPr/>
      </p:nvGrpSpPr>
      <p:grpSpPr>
        <a:xfrm>
          <a:off x="0" y="0"/>
          <a:ext cx="0" cy="0"/>
          <a:chOff x="0" y="0"/>
          <a:chExt cx="0" cy="0"/>
        </a:xfrm>
      </p:grpSpPr>
      <p:sp>
        <p:nvSpPr>
          <p:cNvPr id="168" name="Google Shape;168;p48"/>
          <p:cNvSpPr txBox="1"/>
          <p:nvPr/>
        </p:nvSpPr>
        <p:spPr>
          <a:xfrm>
            <a:off x="261775" y="778250"/>
            <a:ext cx="8652600" cy="4152900"/>
          </a:xfrm>
          <a:prstGeom prst="rect">
            <a:avLst/>
          </a:prstGeom>
          <a:solidFill>
            <a:srgbClr val="FB9BA9"/>
          </a:solidFill>
          <a:ln>
            <a:noFill/>
          </a:ln>
        </p:spPr>
        <p:txBody>
          <a:bodyPr spcFirstLastPara="1" wrap="square" lIns="91425" tIns="91425" rIns="91425" bIns="91425" anchor="t" anchorCtr="0">
            <a:noAutofit/>
          </a:bodyPr>
          <a:lstStyle/>
          <a:p>
            <a:pPr>
              <a:lnSpc>
                <a:spcPct val="150000"/>
              </a:lnSpc>
            </a:pPr>
            <a:r>
              <a:rPr lang="en-US" sz="1600" dirty="0">
                <a:latin typeface="Times New Roman" panose="02020603050405020304" pitchFamily="18" charset="0"/>
                <a:cs typeface="Times New Roman" panose="02020603050405020304" pitchFamily="18" charset="0"/>
              </a:rPr>
              <a:t>Roe v. Wade</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Roe v. Wade is arguably the biggest case revolving abortion, this ruling allowed legal abortions all throughout the US. Roe v. Wade is centered around 2 main questions, “Does a woman have an unequivocal right to decisions regarding her body, even when those decisions affect another life?”, and “Does the U.S Constitution define and protect this right?” (Romaine). This case, for obvious reasons, was extremely controversial for many reasons. One of the reasons for its controversy was the deciding point between a fetuses life, and the mother’s life, this was also followed by the question, do fetus’s have rights? This line was often distinguished by the trimester, where the 3rd trimester is when the fetus is considered viable.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8688">
            <a:alpha val="70000"/>
          </a:srgbClr>
        </a:solidFill>
        <a:effectLst/>
      </p:bgPr>
    </p:bg>
    <p:spTree>
      <p:nvGrpSpPr>
        <p:cNvPr id="1" name="Shape 172"/>
        <p:cNvGrpSpPr/>
        <p:nvPr/>
      </p:nvGrpSpPr>
      <p:grpSpPr>
        <a:xfrm>
          <a:off x="0" y="0"/>
          <a:ext cx="0" cy="0"/>
          <a:chOff x="0" y="0"/>
          <a:chExt cx="0" cy="0"/>
        </a:xfrm>
      </p:grpSpPr>
      <p:sp>
        <p:nvSpPr>
          <p:cNvPr id="173" name="Google Shape;173;p49"/>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(North, 2020)</a:t>
            </a:r>
            <a:endParaRPr sz="1300" dirty="0">
              <a:latin typeface="Calibri"/>
              <a:ea typeface="Calibri"/>
              <a:cs typeface="Calibri"/>
              <a:sym typeface="Calibri"/>
            </a:endParaRPr>
          </a:p>
        </p:txBody>
      </p:sp>
      <p:pic>
        <p:nvPicPr>
          <p:cNvPr id="9218" name="Picture 2">
            <a:extLst>
              <a:ext uri="{FF2B5EF4-FFF2-40B4-BE49-F238E27FC236}">
                <a16:creationId xmlns:a16="http://schemas.microsoft.com/office/drawing/2014/main" id="{C0268CD7-344E-4E75-9D20-A48C0FA77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78" b="9475"/>
          <a:stretch/>
        </p:blipFill>
        <p:spPr bwMode="auto">
          <a:xfrm>
            <a:off x="2501906" y="529920"/>
            <a:ext cx="4140188" cy="4126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8688">
            <a:alpha val="70000"/>
          </a:srgbClr>
        </a:solidFill>
        <a:effectLst/>
      </p:bgPr>
    </p:bg>
    <p:spTree>
      <p:nvGrpSpPr>
        <p:cNvPr id="1" name="Shape 177"/>
        <p:cNvGrpSpPr/>
        <p:nvPr/>
      </p:nvGrpSpPr>
      <p:grpSpPr>
        <a:xfrm>
          <a:off x="0" y="0"/>
          <a:ext cx="0" cy="0"/>
          <a:chOff x="0" y="0"/>
          <a:chExt cx="0" cy="0"/>
        </a:xfrm>
      </p:grpSpPr>
      <p:sp>
        <p:nvSpPr>
          <p:cNvPr id="178" name="Google Shape;178;p50"/>
          <p:cNvSpPr txBox="1"/>
          <p:nvPr/>
        </p:nvSpPr>
        <p:spPr>
          <a:xfrm>
            <a:off x="261775" y="778250"/>
            <a:ext cx="8652600" cy="4152900"/>
          </a:xfrm>
          <a:prstGeom prst="rect">
            <a:avLst/>
          </a:prstGeom>
          <a:solidFill>
            <a:srgbClr val="FFCCCC"/>
          </a:solidFill>
          <a:ln>
            <a:noFill/>
          </a:ln>
        </p:spPr>
        <p:txBody>
          <a:bodyPr spcFirstLastPara="1" wrap="square" lIns="91425" tIns="91425" rIns="91425" bIns="91425" anchor="t" anchorCtr="0">
            <a:noAutofit/>
          </a:bodyPr>
          <a:lstStyle/>
          <a:p>
            <a:pPr>
              <a:lnSpc>
                <a:spcPct val="150000"/>
              </a:lnSpc>
            </a:pPr>
            <a:r>
              <a:rPr lang="en-US" sz="1800" dirty="0">
                <a:latin typeface="Times New Roman" panose="02020603050405020304" pitchFamily="18" charset="0"/>
                <a:cs typeface="Times New Roman" panose="02020603050405020304" pitchFamily="18" charset="0"/>
              </a:rPr>
              <a:t>Texas Abortion Laws</a:t>
            </a:r>
          </a:p>
          <a:p>
            <a:pPr>
              <a:lnSpc>
                <a:spcPct val="150000"/>
              </a:lnSpc>
            </a:pPr>
            <a:endParaRPr lang="en-US" sz="1800" dirty="0">
              <a:latin typeface="Times New Roman" panose="02020603050405020304" pitchFamily="18" charset="0"/>
              <a:cs typeface="Times New Roman" panose="02020603050405020304" pitchFamily="18" charset="0"/>
            </a:endParaRPr>
          </a:p>
          <a:p>
            <a:pPr>
              <a:lnSpc>
                <a:spcPct val="150000"/>
              </a:lnSpc>
            </a:pPr>
            <a:r>
              <a:rPr lang="en-US" sz="1800" dirty="0">
                <a:latin typeface="Times New Roman" panose="02020603050405020304" pitchFamily="18" charset="0"/>
                <a:cs typeface="Times New Roman" panose="02020603050405020304" pitchFamily="18" charset="0"/>
              </a:rPr>
              <a:t>In 2021 Texas passed a law which bans abortion after a heartbeat is detected, that is only 6 weeks into a pregnancy. At this point the mother is most likely unaware of the pregnancy. This law makes abortions realistically unavailable because of the specific circumstances that needed to be followed (McCammon).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7111C">
            <a:alpha val="70000"/>
          </a:srgbClr>
        </a:solidFill>
        <a:effectLst/>
      </p:bgPr>
    </p:bg>
    <p:spTree>
      <p:nvGrpSpPr>
        <p:cNvPr id="1" name="Shape 182"/>
        <p:cNvGrpSpPr/>
        <p:nvPr/>
      </p:nvGrpSpPr>
      <p:grpSpPr>
        <a:xfrm>
          <a:off x="0" y="0"/>
          <a:ext cx="0" cy="0"/>
          <a:chOff x="0" y="0"/>
          <a:chExt cx="0" cy="0"/>
        </a:xfrm>
      </p:grpSpPr>
      <p:sp>
        <p:nvSpPr>
          <p:cNvPr id="183" name="Google Shape;183;p51"/>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a:t>
            </a:r>
            <a:r>
              <a:rPr lang="en-US" sz="1300" dirty="0">
                <a:latin typeface="Calibri"/>
                <a:ea typeface="Calibri"/>
                <a:cs typeface="Calibri"/>
                <a:sym typeface="Calibri"/>
              </a:rPr>
              <a:t>(L, 2022)</a:t>
            </a:r>
            <a:endParaRPr sz="1300" dirty="0">
              <a:latin typeface="Calibri"/>
              <a:ea typeface="Calibri"/>
              <a:cs typeface="Calibri"/>
              <a:sym typeface="Calibri"/>
            </a:endParaRPr>
          </a:p>
        </p:txBody>
      </p:sp>
      <p:pic>
        <p:nvPicPr>
          <p:cNvPr id="10242" name="Picture 2">
            <a:extLst>
              <a:ext uri="{FF2B5EF4-FFF2-40B4-BE49-F238E27FC236}">
                <a16:creationId xmlns:a16="http://schemas.microsoft.com/office/drawing/2014/main" id="{EEFACC6A-A6FF-484E-AE34-EB07CA65A5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32" b="16445"/>
          <a:stretch/>
        </p:blipFill>
        <p:spPr bwMode="auto">
          <a:xfrm>
            <a:off x="2366304" y="525780"/>
            <a:ext cx="4411392" cy="4130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111C">
            <a:alpha val="70000"/>
          </a:srgbClr>
        </a:solidFill>
        <a:effectLst/>
      </p:bgPr>
    </p:bg>
    <p:spTree>
      <p:nvGrpSpPr>
        <p:cNvPr id="1" name="Shape 187"/>
        <p:cNvGrpSpPr/>
        <p:nvPr/>
      </p:nvGrpSpPr>
      <p:grpSpPr>
        <a:xfrm>
          <a:off x="0" y="0"/>
          <a:ext cx="0" cy="0"/>
          <a:chOff x="0" y="0"/>
          <a:chExt cx="0" cy="0"/>
        </a:xfrm>
      </p:grpSpPr>
      <p:sp>
        <p:nvSpPr>
          <p:cNvPr id="188" name="Google Shape;188;p52"/>
          <p:cNvSpPr txBox="1"/>
          <p:nvPr/>
        </p:nvSpPr>
        <p:spPr>
          <a:xfrm>
            <a:off x="261775" y="778250"/>
            <a:ext cx="8652600" cy="4152900"/>
          </a:xfrm>
          <a:prstGeom prst="rect">
            <a:avLst/>
          </a:prstGeom>
          <a:solidFill>
            <a:srgbClr val="C096A3"/>
          </a:solidFill>
          <a:ln>
            <a:noFill/>
          </a:ln>
        </p:spPr>
        <p:txBody>
          <a:bodyPr spcFirstLastPara="1" wrap="square" lIns="91425" tIns="91425" rIns="91425" bIns="91425" anchor="t" anchorCtr="0">
            <a:noAutofit/>
          </a:bodyPr>
          <a:lstStyle/>
          <a:p>
            <a:pPr>
              <a:lnSpc>
                <a:spcPct val="150000"/>
              </a:lnSpc>
            </a:pPr>
            <a:r>
              <a:rPr lang="en-US" sz="1800" dirty="0">
                <a:latin typeface="Times New Roman" panose="02020603050405020304" pitchFamily="18" charset="0"/>
                <a:cs typeface="Times New Roman" panose="02020603050405020304" pitchFamily="18" charset="0"/>
              </a:rPr>
              <a:t>Thesis:</a:t>
            </a:r>
          </a:p>
          <a:p>
            <a:pPr>
              <a:lnSpc>
                <a:spcPct val="150000"/>
              </a:lnSpc>
            </a:pPr>
            <a:endParaRPr lang="en-US" sz="1800" dirty="0">
              <a:latin typeface="Times New Roman" panose="02020603050405020304" pitchFamily="18" charset="0"/>
              <a:cs typeface="Times New Roman" panose="02020603050405020304" pitchFamily="18" charset="0"/>
            </a:endParaRPr>
          </a:p>
          <a:p>
            <a:pPr>
              <a:lnSpc>
                <a:spcPct val="150000"/>
              </a:lnSpc>
            </a:pPr>
            <a:r>
              <a:rPr lang="en-US" sz="1800" dirty="0">
                <a:latin typeface="Times New Roman" panose="02020603050405020304" pitchFamily="18" charset="0"/>
                <a:cs typeface="Times New Roman" panose="02020603050405020304" pitchFamily="18" charset="0"/>
              </a:rPr>
              <a:t>Abortion has been in and out of the court for over 100 years, however its history goes much farther than that. From the original practice using herbs, to today’s practice, abortion has continued to change with the US. </a:t>
            </a:r>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8688">
            <a:alpha val="70000"/>
          </a:srgbClr>
        </a:solidFill>
        <a:effectLst/>
      </p:bgPr>
    </p:bg>
    <p:spTree>
      <p:nvGrpSpPr>
        <p:cNvPr id="1" name="Shape 102"/>
        <p:cNvGrpSpPr/>
        <p:nvPr/>
      </p:nvGrpSpPr>
      <p:grpSpPr>
        <a:xfrm>
          <a:off x="0" y="0"/>
          <a:ext cx="0" cy="0"/>
          <a:chOff x="0" y="0"/>
          <a:chExt cx="0" cy="0"/>
        </a:xfrm>
      </p:grpSpPr>
      <p:sp>
        <p:nvSpPr>
          <p:cNvPr id="103" name="Google Shape;103;p35"/>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a:t>
            </a:r>
            <a:r>
              <a:rPr lang="en-US" sz="1300" dirty="0">
                <a:latin typeface="Calibri"/>
                <a:ea typeface="Calibri"/>
                <a:cs typeface="Calibri"/>
                <a:sym typeface="Calibri"/>
              </a:rPr>
              <a:t> (Seacoast NH)</a:t>
            </a:r>
            <a:endParaRPr sz="1300" dirty="0">
              <a:latin typeface="Calibri"/>
              <a:ea typeface="Calibri"/>
              <a:cs typeface="Calibri"/>
              <a:sym typeface="Calibri"/>
            </a:endParaRPr>
          </a:p>
        </p:txBody>
      </p:sp>
      <p:pic>
        <p:nvPicPr>
          <p:cNvPr id="2050" name="Picture 2">
            <a:extLst>
              <a:ext uri="{FF2B5EF4-FFF2-40B4-BE49-F238E27FC236}">
                <a16:creationId xmlns:a16="http://schemas.microsoft.com/office/drawing/2014/main" id="{5A3219DF-420C-4693-9E32-038BD253C1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78"/>
          <a:stretch/>
        </p:blipFill>
        <p:spPr bwMode="auto">
          <a:xfrm>
            <a:off x="2767409" y="603174"/>
            <a:ext cx="3609181" cy="405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8688">
            <a:alpha val="70000"/>
          </a:srgbClr>
        </a:solidFill>
        <a:effectLst/>
      </p:bgPr>
    </p:bg>
    <p:spTree>
      <p:nvGrpSpPr>
        <p:cNvPr id="1" name="Shape 107"/>
        <p:cNvGrpSpPr/>
        <p:nvPr/>
      </p:nvGrpSpPr>
      <p:grpSpPr>
        <a:xfrm>
          <a:off x="0" y="0"/>
          <a:ext cx="0" cy="0"/>
          <a:chOff x="0" y="0"/>
          <a:chExt cx="0" cy="0"/>
        </a:xfrm>
      </p:grpSpPr>
      <p:sp>
        <p:nvSpPr>
          <p:cNvPr id="108" name="Google Shape;108;p36"/>
          <p:cNvSpPr txBox="1"/>
          <p:nvPr/>
        </p:nvSpPr>
        <p:spPr>
          <a:xfrm>
            <a:off x="261775" y="778250"/>
            <a:ext cx="8652600" cy="4152900"/>
          </a:xfrm>
          <a:prstGeom prst="rect">
            <a:avLst/>
          </a:prstGeom>
          <a:solidFill>
            <a:srgbClr val="FFCCCC"/>
          </a:solidFill>
          <a:ln>
            <a:noFill/>
          </a:ln>
        </p:spPr>
        <p:txBody>
          <a:bodyPr spcFirstLastPara="1" wrap="square" lIns="91425" tIns="91425" rIns="91425" bIns="91425" anchor="t" anchorCtr="0">
            <a:noAutofit/>
          </a:bodyPr>
          <a:lstStyle/>
          <a:p>
            <a:pPr>
              <a:lnSpc>
                <a:spcPct val="150000"/>
              </a:lnSpc>
            </a:pPr>
            <a:r>
              <a:rPr lang="en-US" sz="1800" dirty="0">
                <a:latin typeface="Times New Roman" panose="02020603050405020304" pitchFamily="18" charset="0"/>
                <a:cs typeface="Times New Roman" panose="02020603050405020304" pitchFamily="18" charset="0"/>
              </a:rPr>
              <a:t>Infanticide</a:t>
            </a:r>
          </a:p>
          <a:p>
            <a:pPr>
              <a:lnSpc>
                <a:spcPct val="150000"/>
              </a:lnSpc>
            </a:pPr>
            <a:endParaRPr lang="en-US" sz="1800" dirty="0">
              <a:latin typeface="Times New Roman" panose="02020603050405020304" pitchFamily="18" charset="0"/>
              <a:cs typeface="Times New Roman" panose="02020603050405020304" pitchFamily="18" charset="0"/>
            </a:endParaRPr>
          </a:p>
          <a:p>
            <a:pPr>
              <a:lnSpc>
                <a:spcPct val="150000"/>
              </a:lnSpc>
            </a:pPr>
            <a:r>
              <a:rPr lang="en-US" sz="1800" dirty="0">
                <a:latin typeface="Times New Roman" panose="02020603050405020304" pitchFamily="18" charset="0"/>
                <a:cs typeface="Times New Roman" panose="02020603050405020304" pitchFamily="18" charset="0"/>
              </a:rPr>
              <a:t>New Hampshire’s first public execution occurred on December 27, 1739 with Sarah Simpson and Penelope Kenny. These two women were put to death because they committed infanticide, an act which they likely committed because of societal pressure as shown here, “When Penelope Kenny and Sarah Simpson gave birth in August 1739, they both knew that the physical product of their sexual improprieties must be concealed.  It was an awful decision to have to make, but in their minds ‘infanticide might have seemed a matter of survival’” (Seacoast NH). All throughout history women have always been shunned for their reproductive health and choices they make regarding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111C">
            <a:alpha val="70000"/>
          </a:srgbClr>
        </a:solidFill>
        <a:effectLst/>
      </p:bgPr>
    </p:bg>
    <p:spTree>
      <p:nvGrpSpPr>
        <p:cNvPr id="1" name="Shape 112"/>
        <p:cNvGrpSpPr/>
        <p:nvPr/>
      </p:nvGrpSpPr>
      <p:grpSpPr>
        <a:xfrm>
          <a:off x="0" y="0"/>
          <a:ext cx="0" cy="0"/>
          <a:chOff x="0" y="0"/>
          <a:chExt cx="0" cy="0"/>
        </a:xfrm>
      </p:grpSpPr>
      <p:sp>
        <p:nvSpPr>
          <p:cNvPr id="113" name="Google Shape;113;p37"/>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a:t>
            </a:r>
            <a:r>
              <a:rPr lang="en-US" sz="1300" dirty="0">
                <a:latin typeface="Calibri"/>
                <a:ea typeface="Calibri"/>
                <a:cs typeface="Calibri"/>
                <a:sym typeface="Calibri"/>
              </a:rPr>
              <a:t>(Keegan, 2010)</a:t>
            </a:r>
            <a:endParaRPr sz="1300" dirty="0">
              <a:latin typeface="Calibri"/>
              <a:ea typeface="Calibri"/>
              <a:cs typeface="Calibri"/>
              <a:sym typeface="Calibri"/>
            </a:endParaRPr>
          </a:p>
        </p:txBody>
      </p:sp>
      <p:pic>
        <p:nvPicPr>
          <p:cNvPr id="3076" name="Picture 4">
            <a:extLst>
              <a:ext uri="{FF2B5EF4-FFF2-40B4-BE49-F238E27FC236}">
                <a16:creationId xmlns:a16="http://schemas.microsoft.com/office/drawing/2014/main" id="{63B6EDA1-ADB2-46AF-998D-1CA079AB1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222" b="5778"/>
          <a:stretch/>
        </p:blipFill>
        <p:spPr bwMode="auto">
          <a:xfrm>
            <a:off x="2769685" y="522840"/>
            <a:ext cx="3604630" cy="4133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111C">
            <a:alpha val="70000"/>
          </a:srgbClr>
        </a:solidFill>
        <a:effectLst/>
      </p:bgPr>
    </p:bg>
    <p:spTree>
      <p:nvGrpSpPr>
        <p:cNvPr id="1" name="Shape 117"/>
        <p:cNvGrpSpPr/>
        <p:nvPr/>
      </p:nvGrpSpPr>
      <p:grpSpPr>
        <a:xfrm>
          <a:off x="0" y="0"/>
          <a:ext cx="0" cy="0"/>
          <a:chOff x="0" y="0"/>
          <a:chExt cx="0" cy="0"/>
        </a:xfrm>
      </p:grpSpPr>
      <p:sp>
        <p:nvSpPr>
          <p:cNvPr id="118" name="Google Shape;118;p38"/>
          <p:cNvSpPr txBox="1"/>
          <p:nvPr/>
        </p:nvSpPr>
        <p:spPr>
          <a:xfrm>
            <a:off x="261775" y="778250"/>
            <a:ext cx="8652600" cy="4152900"/>
          </a:xfrm>
          <a:prstGeom prst="rect">
            <a:avLst/>
          </a:prstGeom>
          <a:solidFill>
            <a:srgbClr val="C096A3"/>
          </a:solidFill>
          <a:ln>
            <a:noFill/>
          </a:ln>
        </p:spPr>
        <p:txBody>
          <a:bodyPr spcFirstLastPara="1" wrap="square" lIns="91425" tIns="91425" rIns="91425" bIns="91425" anchor="t" anchorCtr="0">
            <a:noAutofit/>
          </a:bodyPr>
          <a:lstStyle/>
          <a:p>
            <a:pPr>
              <a:lnSpc>
                <a:spcPct val="150000"/>
              </a:lnSpc>
            </a:pPr>
            <a:r>
              <a:rPr lang="en-US" sz="1800" dirty="0">
                <a:latin typeface="Times New Roman" panose="02020603050405020304" pitchFamily="18" charset="0"/>
                <a:cs typeface="Times New Roman" panose="02020603050405020304" pitchFamily="18" charset="0"/>
              </a:rPr>
              <a:t>1910 Restrictions</a:t>
            </a:r>
          </a:p>
          <a:p>
            <a:pPr>
              <a:lnSpc>
                <a:spcPct val="150000"/>
              </a:lnSpc>
            </a:pPr>
            <a:endParaRPr lang="en-US" sz="1800" dirty="0">
              <a:latin typeface="Times New Roman" panose="02020603050405020304" pitchFamily="18" charset="0"/>
              <a:cs typeface="Times New Roman" panose="02020603050405020304" pitchFamily="18" charset="0"/>
            </a:endParaRPr>
          </a:p>
          <a:p>
            <a:pPr>
              <a:lnSpc>
                <a:spcPct val="150000"/>
              </a:lnSpc>
            </a:pPr>
            <a:r>
              <a:rPr lang="en-US" sz="1800" dirty="0">
                <a:latin typeface="Times New Roman" panose="02020603050405020304" pitchFamily="18" charset="0"/>
                <a:cs typeface="Times New Roman" panose="02020603050405020304" pitchFamily="18" charset="0"/>
              </a:rPr>
              <a:t>1910 is when abortion laws started becoming more intense. Every state had laws against abortions, and this was largely because of the ratio of male and female doctors. An article originally written for the Post in 1910 reflects, “Over 13,000 women were working as doctors in America. But this was still only 5 percent of all the doctors in America” (Nilsson and Radford Warren). Because of this women’s voices weren’t represented in medicine, and it made finding medical help for abortions very difficult.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D0E25">
            <a:alpha val="70000"/>
          </a:srgbClr>
        </a:solidFill>
        <a:effectLst/>
      </p:bgPr>
    </p:bg>
    <p:spTree>
      <p:nvGrpSpPr>
        <p:cNvPr id="1" name="Shape 122"/>
        <p:cNvGrpSpPr/>
        <p:nvPr/>
      </p:nvGrpSpPr>
      <p:grpSpPr>
        <a:xfrm>
          <a:off x="0" y="0"/>
          <a:ext cx="0" cy="0"/>
          <a:chOff x="0" y="0"/>
          <a:chExt cx="0" cy="0"/>
        </a:xfrm>
      </p:grpSpPr>
      <p:sp>
        <p:nvSpPr>
          <p:cNvPr id="123" name="Google Shape;123;p39"/>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latin typeface="Calibri"/>
                <a:ea typeface="Calibri"/>
                <a:cs typeface="Calibri"/>
                <a:sym typeface="Calibri"/>
              </a:rPr>
              <a:t>Source Credit Text: </a:t>
            </a:r>
            <a:r>
              <a:rPr lang="en-US" sz="1300" dirty="0">
                <a:latin typeface="Calibri"/>
                <a:ea typeface="Calibri"/>
                <a:cs typeface="Calibri"/>
                <a:sym typeface="Calibri"/>
              </a:rPr>
              <a:t>(Tate, 2003)</a:t>
            </a:r>
            <a:endParaRPr sz="1300" dirty="0">
              <a:latin typeface="Calibri"/>
              <a:ea typeface="Calibri"/>
              <a:cs typeface="Calibri"/>
              <a:sym typeface="Calibri"/>
            </a:endParaRPr>
          </a:p>
        </p:txBody>
      </p:sp>
      <p:pic>
        <p:nvPicPr>
          <p:cNvPr id="4098" name="Picture 2">
            <a:extLst>
              <a:ext uri="{FF2B5EF4-FFF2-40B4-BE49-F238E27FC236}">
                <a16:creationId xmlns:a16="http://schemas.microsoft.com/office/drawing/2014/main" id="{FCF5DFF1-0348-41C5-BDC2-E02583BED2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12" b="7111"/>
          <a:stretch/>
        </p:blipFill>
        <p:spPr bwMode="auto">
          <a:xfrm>
            <a:off x="2630496" y="525780"/>
            <a:ext cx="3883007" cy="4130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D0E25">
            <a:alpha val="70000"/>
          </a:srgbClr>
        </a:solidFill>
        <a:effectLst/>
      </p:bgPr>
    </p:bg>
    <p:spTree>
      <p:nvGrpSpPr>
        <p:cNvPr id="1" name="Shape 127"/>
        <p:cNvGrpSpPr/>
        <p:nvPr/>
      </p:nvGrpSpPr>
      <p:grpSpPr>
        <a:xfrm>
          <a:off x="0" y="0"/>
          <a:ext cx="0" cy="0"/>
          <a:chOff x="0" y="0"/>
          <a:chExt cx="0" cy="0"/>
        </a:xfrm>
      </p:grpSpPr>
      <p:sp>
        <p:nvSpPr>
          <p:cNvPr id="128" name="Google Shape;128;p40"/>
          <p:cNvSpPr txBox="1"/>
          <p:nvPr/>
        </p:nvSpPr>
        <p:spPr>
          <a:xfrm>
            <a:off x="261775" y="778250"/>
            <a:ext cx="8652600" cy="4152900"/>
          </a:xfrm>
          <a:prstGeom prst="rect">
            <a:avLst/>
          </a:prstGeom>
          <a:solidFill>
            <a:srgbClr val="FB9BA9"/>
          </a:solidFill>
          <a:ln>
            <a:noFill/>
          </a:ln>
        </p:spPr>
        <p:txBody>
          <a:bodyPr spcFirstLastPara="1" wrap="square" lIns="91425" tIns="91425" rIns="91425" bIns="91425" anchor="t" anchorCtr="0">
            <a:noAutofit/>
          </a:bodyPr>
          <a:lstStyle/>
          <a:p>
            <a:pPr>
              <a:lnSpc>
                <a:spcPct val="150000"/>
              </a:lnSpc>
            </a:pPr>
            <a:r>
              <a:rPr lang="en-US" sz="1800" dirty="0">
                <a:latin typeface="Times New Roman" panose="02020603050405020304" pitchFamily="18" charset="0"/>
                <a:cs typeface="Times New Roman" panose="02020603050405020304" pitchFamily="18" charset="0"/>
              </a:rPr>
              <a:t>Criminalizing Abortion</a:t>
            </a:r>
          </a:p>
          <a:p>
            <a:pPr>
              <a:lnSpc>
                <a:spcPct val="150000"/>
              </a:lnSpc>
            </a:pPr>
            <a:endParaRPr lang="en-US" sz="1800" dirty="0">
              <a:latin typeface="Times New Roman" panose="02020603050405020304" pitchFamily="18" charset="0"/>
              <a:cs typeface="Times New Roman" panose="02020603050405020304" pitchFamily="18" charset="0"/>
            </a:endParaRPr>
          </a:p>
          <a:p>
            <a:pPr>
              <a:lnSpc>
                <a:spcPct val="150000"/>
              </a:lnSpc>
            </a:pPr>
            <a:r>
              <a:rPr lang="en-US" sz="1800" dirty="0">
                <a:latin typeface="Times New Roman" panose="02020603050405020304" pitchFamily="18" charset="0"/>
                <a:cs typeface="Times New Roman" panose="02020603050405020304" pitchFamily="18" charset="0"/>
              </a:rPr>
              <a:t>In 1967 abortion laws were continuing to become worse, 49 states in the US had classified Abortion to be a felony. The definition of quickening changed into a line where punishment could be delt. Certain states had different laws, but overall abortions were difficult to access. However, certain reforms started because of these laws. (Lewis and Shimabukuro)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0275A">
            <a:alpha val="70000"/>
          </a:srgbClr>
        </a:solidFill>
        <a:effectLst/>
      </p:bgPr>
    </p:bg>
    <p:spTree>
      <p:nvGrpSpPr>
        <p:cNvPr id="1" name="Shape 132"/>
        <p:cNvGrpSpPr/>
        <p:nvPr/>
      </p:nvGrpSpPr>
      <p:grpSpPr>
        <a:xfrm>
          <a:off x="0" y="0"/>
          <a:ext cx="0" cy="0"/>
          <a:chOff x="0" y="0"/>
          <a:chExt cx="0" cy="0"/>
        </a:xfrm>
      </p:grpSpPr>
      <p:sp>
        <p:nvSpPr>
          <p:cNvPr id="133" name="Google Shape;133;p41"/>
          <p:cNvSpPr txBox="1"/>
          <p:nvPr/>
        </p:nvSpPr>
        <p:spPr>
          <a:xfrm>
            <a:off x="79025" y="4656150"/>
            <a:ext cx="86142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latin typeface="Calibri"/>
                <a:ea typeface="Calibri"/>
                <a:cs typeface="Calibri"/>
                <a:sym typeface="Calibri"/>
              </a:rPr>
              <a:t>Source Credit Text: (February 9 &amp; </a:t>
            </a:r>
            <a:r>
              <a:rPr lang="en-US" sz="1300" dirty="0" err="1">
                <a:latin typeface="Calibri"/>
                <a:ea typeface="Calibri"/>
                <a:cs typeface="Calibri"/>
                <a:sym typeface="Calibri"/>
              </a:rPr>
              <a:t>Orlovsky</a:t>
            </a:r>
            <a:r>
              <a:rPr lang="en-US" sz="1300" dirty="0">
                <a:latin typeface="Calibri"/>
                <a:ea typeface="Calibri"/>
                <a:cs typeface="Calibri"/>
                <a:sym typeface="Calibri"/>
              </a:rPr>
              <a:t>-Schnitzler, 2021)</a:t>
            </a:r>
          </a:p>
          <a:p>
            <a:pPr marL="0" lvl="0" indent="0" algn="l" rtl="0">
              <a:spcBef>
                <a:spcPts val="0"/>
              </a:spcBef>
              <a:spcAft>
                <a:spcPts val="0"/>
              </a:spcAft>
              <a:buNone/>
            </a:pPr>
            <a:r>
              <a:rPr lang="en-US" sz="1300" dirty="0">
                <a:latin typeface="Calibri"/>
                <a:ea typeface="Calibri"/>
                <a:cs typeface="Calibri"/>
                <a:sym typeface="Calibri"/>
              </a:rPr>
              <a:t> (Seacoast NH)</a:t>
            </a:r>
          </a:p>
        </p:txBody>
      </p:sp>
      <p:pic>
        <p:nvPicPr>
          <p:cNvPr id="5122" name="Picture 2">
            <a:extLst>
              <a:ext uri="{FF2B5EF4-FFF2-40B4-BE49-F238E27FC236}">
                <a16:creationId xmlns:a16="http://schemas.microsoft.com/office/drawing/2014/main" id="{9AB9CF3D-44D0-493A-8797-3B2CC535C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00"/>
          <a:stretch/>
        </p:blipFill>
        <p:spPr bwMode="auto">
          <a:xfrm>
            <a:off x="1118577" y="615645"/>
            <a:ext cx="6906846" cy="4040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0275A">
            <a:alpha val="70000"/>
          </a:srgbClr>
        </a:solidFill>
        <a:effectLst/>
      </p:bgPr>
    </p:bg>
    <p:spTree>
      <p:nvGrpSpPr>
        <p:cNvPr id="1" name="Shape 137"/>
        <p:cNvGrpSpPr/>
        <p:nvPr/>
      </p:nvGrpSpPr>
      <p:grpSpPr>
        <a:xfrm>
          <a:off x="0" y="0"/>
          <a:ext cx="0" cy="0"/>
          <a:chOff x="0" y="0"/>
          <a:chExt cx="0" cy="0"/>
        </a:xfrm>
      </p:grpSpPr>
      <p:sp>
        <p:nvSpPr>
          <p:cNvPr id="138" name="Google Shape;138;p42"/>
          <p:cNvSpPr txBox="1"/>
          <p:nvPr/>
        </p:nvSpPr>
        <p:spPr>
          <a:xfrm>
            <a:off x="261775" y="778250"/>
            <a:ext cx="8652600" cy="4152900"/>
          </a:xfrm>
          <a:prstGeom prst="rect">
            <a:avLst/>
          </a:prstGeom>
          <a:solidFill>
            <a:srgbClr val="F490C2"/>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dirty="0">
                <a:latin typeface="Times New Roman" panose="02020603050405020304" pitchFamily="18" charset="0"/>
                <a:cs typeface="Times New Roman" panose="02020603050405020304" pitchFamily="18" charset="0"/>
              </a:rPr>
              <a:t>How Abortion Evolved With The US </a:t>
            </a:r>
          </a:p>
          <a:p>
            <a:pPr marL="0" lvl="0" indent="0" algn="l" rtl="0">
              <a:lnSpc>
                <a:spcPct val="150000"/>
              </a:lnSpc>
              <a:spcBef>
                <a:spcPts val="0"/>
              </a:spcBef>
              <a:spcAft>
                <a:spcPts val="0"/>
              </a:spcAft>
              <a:buNone/>
            </a:pPr>
            <a:endParaRPr lang="en" sz="1800" dirty="0">
              <a:latin typeface="Times New Roman" panose="02020603050405020304" pitchFamily="18" charset="0"/>
              <a:cs typeface="Times New Roman" panose="02020603050405020304" pitchFamily="18" charset="0"/>
            </a:endParaRPr>
          </a:p>
          <a:p>
            <a:pPr marL="0" lvl="0" indent="0" algn="l" rtl="0">
              <a:lnSpc>
                <a:spcPct val="150000"/>
              </a:lnSpc>
              <a:spcBef>
                <a:spcPts val="0"/>
              </a:spcBef>
              <a:spcAft>
                <a:spcPts val="0"/>
              </a:spcAft>
              <a:buNone/>
            </a:pPr>
            <a:endParaRPr lang="en" sz="1800" dirty="0">
              <a:latin typeface="Times New Roman" panose="02020603050405020304" pitchFamily="18" charset="0"/>
              <a:cs typeface="Times New Roman" panose="02020603050405020304" pitchFamily="18" charset="0"/>
            </a:endParaRPr>
          </a:p>
          <a:p>
            <a:pPr marL="0" lvl="0" indent="0" algn="l" rtl="0">
              <a:lnSpc>
                <a:spcPct val="150000"/>
              </a:lnSpc>
              <a:spcBef>
                <a:spcPts val="0"/>
              </a:spcBef>
              <a:spcAft>
                <a:spcPts val="0"/>
              </a:spcAft>
              <a:buNone/>
            </a:pPr>
            <a:r>
              <a:rPr lang="en" sz="1800" dirty="0">
                <a:latin typeface="Times New Roman" panose="02020603050405020304" pitchFamily="18" charset="0"/>
                <a:cs typeface="Times New Roman" panose="02020603050405020304" pitchFamily="18" charset="0"/>
              </a:rPr>
              <a:t>Key Examples of Debate and Diplomacy In and Out of The Court</a:t>
            </a:r>
          </a:p>
          <a:p>
            <a:pPr marL="0" lvl="0" indent="0" algn="l" rtl="0">
              <a:lnSpc>
                <a:spcPct val="150000"/>
              </a:lnSpc>
              <a:spcBef>
                <a:spcPts val="0"/>
              </a:spcBef>
              <a:spcAft>
                <a:spcPts val="0"/>
              </a:spcAft>
              <a:buNone/>
            </a:pPr>
            <a:endParaRPr lang="en" sz="1800" dirty="0">
              <a:latin typeface="Times New Roman" panose="02020603050405020304" pitchFamily="18" charset="0"/>
              <a:cs typeface="Times New Roman" panose="02020603050405020304" pitchFamily="18" charset="0"/>
            </a:endParaRPr>
          </a:p>
          <a:p>
            <a:pPr marL="0" lvl="0" indent="0" algn="l" rtl="0">
              <a:lnSpc>
                <a:spcPct val="150000"/>
              </a:lnSpc>
              <a:spcBef>
                <a:spcPts val="0"/>
              </a:spcBef>
              <a:spcAft>
                <a:spcPts val="0"/>
              </a:spcAft>
              <a:buNone/>
            </a:pPr>
            <a:endParaRPr lang="en" sz="1800" dirty="0">
              <a:latin typeface="Times New Roman" panose="02020603050405020304" pitchFamily="18" charset="0"/>
              <a:cs typeface="Times New Roman" panose="02020603050405020304" pitchFamily="18" charset="0"/>
            </a:endParaRPr>
          </a:p>
          <a:p>
            <a:pPr marL="0" lvl="0" indent="0" algn="l" rtl="0">
              <a:lnSpc>
                <a:spcPct val="150000"/>
              </a:lnSpc>
              <a:spcBef>
                <a:spcPts val="0"/>
              </a:spcBef>
              <a:spcAft>
                <a:spcPts val="0"/>
              </a:spcAft>
              <a:buNone/>
            </a:pPr>
            <a:r>
              <a:rPr lang="en" sz="1800" dirty="0">
                <a:latin typeface="Times New Roman" panose="02020603050405020304" pitchFamily="18" charset="0"/>
                <a:cs typeface="Times New Roman" panose="02020603050405020304" pitchFamily="18" charset="0"/>
              </a:rPr>
              <a:t>Keira Johnson</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3331</TotalTime>
  <Words>765</Words>
  <Application>Microsoft Office PowerPoint</Application>
  <PresentationFormat>On-screen Show (16:9)</PresentationFormat>
  <Paragraphs>64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Keira Johnson</dc:creator>
  <cp:lastModifiedBy>Keira Johnson</cp:lastModifiedBy>
  <cp:revision>1</cp:revision>
  <dcterms:modified xsi:type="dcterms:W3CDTF">2022-03-16T02:22:16Z</dcterms:modified>
</cp:coreProperties>
</file>