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PT Sans Narrow"/>
      <p:regular r:id="rId20"/>
      <p:bold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Narrow-regular.fntdata"/><Relationship Id="rId22" Type="http://schemas.openxmlformats.org/officeDocument/2006/relationships/font" Target="fonts/OpenSans-regular.fntdata"/><Relationship Id="rId21" Type="http://schemas.openxmlformats.org/officeDocument/2006/relationships/font" Target="fonts/PTSansNarrow-bold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9a5c41c9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9a5c41c9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b15782525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b15782525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b15782525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b15782525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b15782525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b15782525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b15782525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b15782525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9a5c41c9c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d9a5c41c9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b15782525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b15782525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b15782525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b15782525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b15782525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b15782525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b15782525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b15782525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b15782525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b15782525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b15782525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b15782525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b15782525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b15782525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b15782525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b15782525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memoryproject-dot-yamm-track.appspot.com/Redirect?ukey=1n-1-xqcQJYQUIKTH-BtAQQK80e3fOlXXsi7Dz3fBzTQ-1533246236&amp;key=YAMMID-16508728&amp;link=https%3A%2F%2Fvimeo.com%2Fmemoryproject%2Fcameroon2021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7.jpg"/><Relationship Id="rId5" Type="http://schemas.openxmlformats.org/officeDocument/2006/relationships/image" Target="../media/image12.jpg"/><Relationship Id="rId6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3650" y="164075"/>
            <a:ext cx="7136700" cy="240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The Memory Project</a:t>
            </a:r>
            <a:endParaRPr sz="2622">
              <a:solidFill>
                <a:srgbClr val="274E1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55">
              <a:solidFill>
                <a:srgbClr val="274E1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177">
                <a:solidFill>
                  <a:srgbClr val="274E13"/>
                </a:solidFill>
              </a:rPr>
              <a:t>King Philip Regional High School</a:t>
            </a:r>
            <a:endParaRPr i="1" sz="4177">
              <a:solidFill>
                <a:srgbClr val="274E1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177">
                <a:solidFill>
                  <a:srgbClr val="274E13"/>
                </a:solidFill>
              </a:rPr>
              <a:t>National Art Honor Society</a:t>
            </a:r>
            <a:endParaRPr i="1" sz="4177">
              <a:solidFill>
                <a:srgbClr val="274E13"/>
              </a:solidFill>
            </a:endParaRPr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6750" y="2750725"/>
            <a:ext cx="4870500" cy="757800"/>
          </a:xfrm>
          <a:prstGeom prst="rect">
            <a:avLst/>
          </a:prstGeom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274E13"/>
                </a:solidFill>
              </a:rPr>
              <a:t>Cameroon, Africa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         Caroline Lenox</a:t>
            </a:r>
            <a:endParaRPr>
              <a:solidFill>
                <a:srgbClr val="274E13"/>
              </a:solidFill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400" y="1304825"/>
            <a:ext cx="2955850" cy="368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1650" y="0"/>
            <a:ext cx="3738341" cy="499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       Celia McSwiney</a:t>
            </a:r>
            <a:endParaRPr>
              <a:solidFill>
                <a:srgbClr val="274E13"/>
              </a:solidFill>
            </a:endParaRPr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800" y="1304825"/>
            <a:ext cx="2881904" cy="368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5974" y="0"/>
            <a:ext cx="382232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311700" y="1077650"/>
            <a:ext cx="8520600" cy="707400"/>
          </a:xfrm>
          <a:prstGeom prst="rect">
            <a:avLst/>
          </a:prstGeom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    Madeleine Paradis</a:t>
            </a:r>
            <a:endParaRPr>
              <a:solidFill>
                <a:srgbClr val="274E13"/>
              </a:solidFill>
            </a:endParaRPr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1425" y="0"/>
            <a:ext cx="3852174" cy="503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        Veronica Redlitz</a:t>
            </a:r>
            <a:endParaRPr>
              <a:solidFill>
                <a:srgbClr val="274E13"/>
              </a:solidFill>
            </a:endParaRPr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0900" y="1222300"/>
            <a:ext cx="2721642" cy="36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0003" y="76200"/>
            <a:ext cx="4004972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ctrTitle"/>
          </p:nvPr>
        </p:nvSpPr>
        <p:spPr>
          <a:xfrm>
            <a:off x="1003650" y="164075"/>
            <a:ext cx="7136700" cy="240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The Memory Project</a:t>
            </a:r>
            <a:endParaRPr>
              <a:solidFill>
                <a:srgbClr val="274E1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Cameroon, Africa</a:t>
            </a:r>
            <a:endParaRPr>
              <a:solidFill>
                <a:srgbClr val="274E1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55">
              <a:solidFill>
                <a:srgbClr val="274E1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177">
                <a:solidFill>
                  <a:srgbClr val="274E13"/>
                </a:solidFill>
              </a:rPr>
              <a:t>King Philip Regional High School</a:t>
            </a:r>
            <a:endParaRPr i="1" sz="4177">
              <a:solidFill>
                <a:srgbClr val="274E1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177">
                <a:solidFill>
                  <a:srgbClr val="274E13"/>
                </a:solidFill>
              </a:rPr>
              <a:t>National Art Honor Society</a:t>
            </a:r>
            <a:endParaRPr i="1" sz="4177">
              <a:solidFill>
                <a:srgbClr val="274E13"/>
              </a:solidFill>
            </a:endParaRPr>
          </a:p>
        </p:txBody>
      </p:sp>
      <p:sp>
        <p:nvSpPr>
          <p:cNvPr id="158" name="Google Shape;158;p26"/>
          <p:cNvSpPr txBox="1"/>
          <p:nvPr>
            <p:ph idx="1" type="subTitle"/>
          </p:nvPr>
        </p:nvSpPr>
        <p:spPr>
          <a:xfrm>
            <a:off x="2136750" y="2750725"/>
            <a:ext cx="4870500" cy="757800"/>
          </a:xfrm>
          <a:prstGeom prst="rect">
            <a:avLst/>
          </a:prstGeom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rgbClr val="0000FF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Memory Project Video 2021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               Stella Bailey</a:t>
            </a:r>
            <a:endParaRPr>
              <a:solidFill>
                <a:srgbClr val="274E13"/>
              </a:solidFill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1075" y="1262475"/>
            <a:ext cx="2536822" cy="368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0350" y="0"/>
            <a:ext cx="3889862" cy="508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100450" y="591975"/>
            <a:ext cx="8520600" cy="707400"/>
          </a:xfrm>
          <a:prstGeom prst="rect">
            <a:avLst/>
          </a:prstGeom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           Tori Claypoole</a:t>
            </a:r>
            <a:endParaRPr>
              <a:solidFill>
                <a:srgbClr val="274E13"/>
              </a:solidFill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800" y="1470150"/>
            <a:ext cx="3072506" cy="353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3923" y="0"/>
            <a:ext cx="3887899" cy="50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600875"/>
            <a:ext cx="8520600" cy="707400"/>
          </a:xfrm>
          <a:prstGeom prst="rect">
            <a:avLst/>
          </a:prstGeom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                Erin Cox</a:t>
            </a:r>
            <a:endParaRPr>
              <a:solidFill>
                <a:srgbClr val="274E13"/>
              </a:solidFill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9650" y="0"/>
            <a:ext cx="3703599" cy="504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5125" y="1679275"/>
            <a:ext cx="2588950" cy="322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94002">
            <a:off x="4940616" y="318122"/>
            <a:ext cx="2287168" cy="295198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Ryan Dowden</a:t>
            </a:r>
            <a:endParaRPr>
              <a:solidFill>
                <a:srgbClr val="274E13"/>
              </a:solidFill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04825"/>
            <a:ext cx="2748215" cy="3686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34163">
            <a:off x="3045585" y="1771402"/>
            <a:ext cx="2262233" cy="3035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 rotWithShape="1">
          <a:blip r:embed="rId6">
            <a:alphaModFix/>
          </a:blip>
          <a:srcRect b="0" l="-15048" r="0" t="-15048"/>
          <a:stretch/>
        </p:blipFill>
        <p:spPr>
          <a:xfrm rot="609263">
            <a:off x="6519001" y="1386273"/>
            <a:ext cx="2604220" cy="3465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             Mei Edgerly</a:t>
            </a:r>
            <a:endParaRPr>
              <a:solidFill>
                <a:srgbClr val="274E13"/>
              </a:solidFill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1775" y="1304825"/>
            <a:ext cx="2774076" cy="3686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1575" y="76200"/>
            <a:ext cx="3577422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           Giovanna Fruci</a:t>
            </a:r>
            <a:endParaRPr>
              <a:solidFill>
                <a:srgbClr val="274E13"/>
              </a:solidFill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150" y="1304825"/>
            <a:ext cx="2957150" cy="3686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5525" y="1"/>
            <a:ext cx="3687904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         Maeve Lawlor</a:t>
            </a:r>
            <a:endParaRPr>
              <a:solidFill>
                <a:srgbClr val="274E13"/>
              </a:solidFill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025" y="1304825"/>
            <a:ext cx="2850213" cy="36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330" y="-87950"/>
            <a:ext cx="4023875" cy="507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        Jillian Lemieux </a:t>
            </a:r>
            <a:endParaRPr>
              <a:solidFill>
                <a:srgbClr val="274E13"/>
              </a:solidFill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800" y="1295650"/>
            <a:ext cx="2813473" cy="36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0251" y="0"/>
            <a:ext cx="4183651" cy="50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